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81"/>
  </p:normalViewPr>
  <p:slideViewPr>
    <p:cSldViewPr snapToGrid="0">
      <p:cViewPr varScale="1">
        <p:scale>
          <a:sx n="88" d="100"/>
          <a:sy n="88" d="100"/>
        </p:scale>
        <p:origin x="17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A4C5F-FA6E-4C9C-6099-E326B1298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E64608-5A74-02EC-77FA-EA6A7A0EE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E164ED0-CB62-78C8-9DCC-CEE3796D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B4EC-C7AC-B741-8FE3-5637748740A1}" type="datetimeFigureOut">
              <a:rPr lang="pt-PT" smtClean="0"/>
              <a:t>19/03/25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1BF5EAB-25BB-213A-F34E-644E7C93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70EA37B-4254-B92E-60B7-C5F66D87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663-869A-5647-A18C-D17EC8AEF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423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80D52-F992-BFB9-BD58-2674BC49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6A46799-1653-0EAE-3AC9-3C1E82C42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D808378-8DD6-43D2-F987-4DEB6938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B4EC-C7AC-B741-8FE3-5637748740A1}" type="datetimeFigureOut">
              <a:rPr lang="pt-PT" smtClean="0"/>
              <a:t>19/03/25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2758989-3DD3-2521-D991-88FA0804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3A340E5-1B8F-91E3-98F2-96FA1079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663-869A-5647-A18C-D17EC8AEF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134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7EE93B-66EC-331C-83C0-D35380AF9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0367750-BE00-10D7-06BF-6C6C5A83D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42599FD-F68A-A771-6196-80B427A4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B4EC-C7AC-B741-8FE3-5637748740A1}" type="datetimeFigureOut">
              <a:rPr lang="pt-PT" smtClean="0"/>
              <a:t>19/03/25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454E839-8C20-3347-504A-332C5C54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DA324EB-8AAA-976A-2401-FC168C92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663-869A-5647-A18C-D17EC8AEF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938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2623E-2CE6-3688-64E4-D98B194E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29CEEB0-449B-C831-589B-662B73AC0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C20F1D6-1DBF-FB59-5A05-59F0A0ED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B4EC-C7AC-B741-8FE3-5637748740A1}" type="datetimeFigureOut">
              <a:rPr lang="pt-PT" smtClean="0"/>
              <a:t>19/03/25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DDBE552-9A50-89FB-72AA-CE90AC3F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41093B7-9FC2-060C-0791-96C8268B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663-869A-5647-A18C-D17EC8AEF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641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28F61-4831-770A-5BB9-25EBF3D7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595341A-530E-8017-5441-5F0643100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97D69EC-73D4-67B2-6048-68F2702B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B4EC-C7AC-B741-8FE3-5637748740A1}" type="datetimeFigureOut">
              <a:rPr lang="pt-PT" smtClean="0"/>
              <a:t>19/03/25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301CD5C-6BCC-D1C0-9B51-C135B3DD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355E9BE-7AB4-32CC-D8F9-D5491E7B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663-869A-5647-A18C-D17EC8AEF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004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F0BCC-7A5A-8A67-EE0D-08D67A94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1BA920B-1D31-6535-4336-3F9B7C974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41065E2-9CAA-7401-6C9F-EBC86A3A7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DA60B52-D975-4A2A-66AD-4E288A39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B4EC-C7AC-B741-8FE3-5637748740A1}" type="datetimeFigureOut">
              <a:rPr lang="pt-PT" smtClean="0"/>
              <a:t>19/03/25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93B645C-37F6-1122-BDEE-79C7ADC8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F8199E1-B3BD-5ECF-C924-19E8FF1F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663-869A-5647-A18C-D17EC8AEF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248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27B97-2400-7FE2-5425-612B3177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CB6CF75-AF1D-23E2-37D7-53A887D9E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9D9BB13-1565-2563-63A2-4D03B2EEB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ACB5A83-71C8-0E07-585E-A67174875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6AB0425-D79D-1F91-DED6-81F0E0F5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1AACB6E4-9D05-0C70-2D5E-2B50E144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B4EC-C7AC-B741-8FE3-5637748740A1}" type="datetimeFigureOut">
              <a:rPr lang="pt-PT" smtClean="0"/>
              <a:t>19/03/25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BCC849A-94D3-D235-9FA9-4B2A6035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72AE022-4C1E-B4AB-2F02-82B0484A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663-869A-5647-A18C-D17EC8AEF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125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6FBDF-91AE-4AB3-A1ED-B374C8B9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F6D23CD-BFEB-9388-6B57-C2499261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B4EC-C7AC-B741-8FE3-5637748740A1}" type="datetimeFigureOut">
              <a:rPr lang="pt-PT" smtClean="0"/>
              <a:t>19/03/25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65C79A8-136A-6AE2-6EC3-0D88DAEB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CC1BFC4-BB59-D91F-AD28-6065071D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663-869A-5647-A18C-D17EC8AEF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086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25653089-BFC7-4FCE-E1C6-8F317F22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B4EC-C7AC-B741-8FE3-5637748740A1}" type="datetimeFigureOut">
              <a:rPr lang="pt-PT" smtClean="0"/>
              <a:t>19/03/25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B6D92B2-F7B6-0931-2407-6EFA6082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864D26F-87EA-8C3F-1693-7B24A105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663-869A-5647-A18C-D17EC8AEF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814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5DBE6-F353-C4C9-6950-1DAF07C3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86CD360-893C-4542-A3AC-713FBF3D6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4DCEA60-F63C-24E9-7FAF-AF27BC66E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3C52FA0-96F5-F413-F56B-ED6AF1D0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B4EC-C7AC-B741-8FE3-5637748740A1}" type="datetimeFigureOut">
              <a:rPr lang="pt-PT" smtClean="0"/>
              <a:t>19/03/25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4291415-7380-0608-D6AF-4CEC2918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35609F9-166F-D888-C4BD-909F4513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663-869A-5647-A18C-D17EC8AEF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457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95C4F-5E7D-39E0-84D9-1A4DE4FF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DBD77B9-19F5-66CB-ADF4-5029F653B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934DDFC-0E48-48A3-DE16-7432D8A4B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ADE1316-6E76-D2DF-2764-B178FE002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B4EC-C7AC-B741-8FE3-5637748740A1}" type="datetimeFigureOut">
              <a:rPr lang="pt-PT" smtClean="0"/>
              <a:t>19/03/25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CEA989A-311C-FB19-2AD0-8E717286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A7B9883-3262-16BA-3DC2-8D6C28E8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663-869A-5647-A18C-D17EC8AEF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669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5D6AC80F-E493-C722-7AE9-3E21194D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3B6DDCE-20F6-98A2-2034-6333BD646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37C1B51-1C70-B8AF-68AA-43122EF6F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DAB4EC-C7AC-B741-8FE3-5637748740A1}" type="datetimeFigureOut">
              <a:rPr lang="pt-PT" smtClean="0"/>
              <a:t>19/03/25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BA3D7F1-95B6-1341-1933-0AEB8C7EC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9BDA6DA-5C78-5D88-DCB3-F60832292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A48663-869A-5647-A18C-D17EC8AEF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296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C0972A7-041F-21AE-A0FB-B78FE8940333}"/>
              </a:ext>
            </a:extLst>
          </p:cNvPr>
          <p:cNvSpPr/>
          <p:nvPr/>
        </p:nvSpPr>
        <p:spPr>
          <a:xfrm>
            <a:off x="0" y="4310742"/>
            <a:ext cx="12192000" cy="2547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/>
              <a:t>	Guilherme Amaral </a:t>
            </a:r>
          </a:p>
          <a:p>
            <a:r>
              <a:rPr lang="pt-PT" sz="2400" dirty="0"/>
              <a:t>	Instituto Superior Técnico | Portugal</a:t>
            </a:r>
          </a:p>
        </p:txBody>
      </p:sp>
      <p:pic>
        <p:nvPicPr>
          <p:cNvPr id="1028" name="Picture 4" descr="Campi – Técnico Lisboa">
            <a:extLst>
              <a:ext uri="{FF2B5EF4-FFF2-40B4-BE49-F238E27FC236}">
                <a16:creationId xmlns:a16="http://schemas.microsoft.com/office/drawing/2014/main" id="{145334A5-4302-0087-A0CF-ABB90E49F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554"/>
          <a:stretch/>
        </p:blipFill>
        <p:spPr bwMode="auto">
          <a:xfrm>
            <a:off x="202431" y="209365"/>
            <a:ext cx="11787138" cy="410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tituto Superior Técnico – Wikipédia, a enciclopédia livre">
            <a:extLst>
              <a:ext uri="{FF2B5EF4-FFF2-40B4-BE49-F238E27FC236}">
                <a16:creationId xmlns:a16="http://schemas.microsoft.com/office/drawing/2014/main" id="{706E3A7A-5F30-51FA-B916-2B6F41C64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820" y="649265"/>
            <a:ext cx="1016256" cy="123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78BC755-870C-C73C-2B7B-A254752D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794" y="4750642"/>
            <a:ext cx="1592051" cy="106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E638D-5833-E959-9541-B8CBD6DD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58" y="377651"/>
            <a:ext cx="10515600" cy="1325563"/>
          </a:xfrm>
        </p:spPr>
        <p:txBody>
          <a:bodyPr/>
          <a:lstStyle/>
          <a:p>
            <a:r>
              <a:rPr lang="pt-PT" dirty="0"/>
              <a:t>Portugal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088C187-3FEB-7AEF-E427-DAF6CCB428F1}"/>
              </a:ext>
            </a:extLst>
          </p:cNvPr>
          <p:cNvSpPr/>
          <p:nvPr/>
        </p:nvSpPr>
        <p:spPr>
          <a:xfrm>
            <a:off x="701458" y="1427967"/>
            <a:ext cx="10972800" cy="75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9795BD-64F1-0C72-CDAF-D6714643EE97}"/>
              </a:ext>
            </a:extLst>
          </p:cNvPr>
          <p:cNvSpPr txBox="1"/>
          <p:nvPr/>
        </p:nvSpPr>
        <p:spPr>
          <a:xfrm>
            <a:off x="701458" y="2203469"/>
            <a:ext cx="44452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err="1"/>
              <a:t>Weather</a:t>
            </a:r>
            <a:endParaRPr lang="pt-P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err="1"/>
              <a:t>Life</a:t>
            </a:r>
            <a:r>
              <a:rPr lang="pt-PT" sz="2800" dirty="0"/>
              <a:t> </a:t>
            </a:r>
            <a:r>
              <a:rPr lang="pt-PT" sz="2800" dirty="0" err="1"/>
              <a:t>outside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University</a:t>
            </a:r>
            <a:endParaRPr lang="pt-P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err="1"/>
              <a:t>Transportation</a:t>
            </a:r>
            <a:endParaRPr lang="pt-P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err="1"/>
              <a:t>Accomodation</a:t>
            </a:r>
            <a:endParaRPr lang="pt-PT" sz="2800" dirty="0"/>
          </a:p>
        </p:txBody>
      </p:sp>
      <p:pic>
        <p:nvPicPr>
          <p:cNvPr id="8194" name="Picture 2" descr="Large size Road Map of Portugal - Worldometer">
            <a:extLst>
              <a:ext uri="{FF2B5EF4-FFF2-40B4-BE49-F238E27FC236}">
                <a16:creationId xmlns:a16="http://schemas.microsoft.com/office/drawing/2014/main" id="{91B391BB-8A81-A185-C0DC-D645E7AAB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71" y="2010125"/>
            <a:ext cx="2839891" cy="40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AB5E3-3762-8204-C8C4-939CFBF55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2C431-02D8-8770-5474-239D22A9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58" y="377651"/>
            <a:ext cx="10515600" cy="1325563"/>
          </a:xfrm>
        </p:spPr>
        <p:txBody>
          <a:bodyPr/>
          <a:lstStyle/>
          <a:p>
            <a:r>
              <a:rPr lang="pt-PT" dirty="0"/>
              <a:t>Portugal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0C6B68B-BF42-18C3-3B72-E64CCCD7A143}"/>
              </a:ext>
            </a:extLst>
          </p:cNvPr>
          <p:cNvSpPr/>
          <p:nvPr/>
        </p:nvSpPr>
        <p:spPr>
          <a:xfrm>
            <a:off x="701458" y="1427967"/>
            <a:ext cx="10972800" cy="75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2" name="Picture 4" descr="Cascais Portugal: Over 253 Royalty-Free Licensable Stock Illustrations &amp;  Drawings | Shutterstock">
            <a:extLst>
              <a:ext uri="{FF2B5EF4-FFF2-40B4-BE49-F238E27FC236}">
                <a16:creationId xmlns:a16="http://schemas.microsoft.com/office/drawing/2014/main" id="{187F97B7-32D5-9980-18D0-8B5836317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45" y="2410475"/>
            <a:ext cx="4686797" cy="27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 que fazer em Cascais - Blog Viagem para Lisboa">
            <a:extLst>
              <a:ext uri="{FF2B5EF4-FFF2-40B4-BE49-F238E27FC236}">
                <a16:creationId xmlns:a16="http://schemas.microsoft.com/office/drawing/2014/main" id="{858F4002-D635-C5A4-2594-4FCBF32D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71" y="2410474"/>
            <a:ext cx="4924642" cy="25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4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2C8AF-4358-C833-4F11-597E2C984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D3C3B-46BB-0B03-DA36-E0C6A99F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58" y="377651"/>
            <a:ext cx="10515600" cy="1325563"/>
          </a:xfrm>
        </p:spPr>
        <p:txBody>
          <a:bodyPr/>
          <a:lstStyle/>
          <a:p>
            <a:r>
              <a:rPr lang="pt-PT" dirty="0"/>
              <a:t>Portugal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2C34EA4-B89B-E6DA-FB70-062491E72F99}"/>
              </a:ext>
            </a:extLst>
          </p:cNvPr>
          <p:cNvSpPr/>
          <p:nvPr/>
        </p:nvSpPr>
        <p:spPr>
          <a:xfrm>
            <a:off x="701458" y="1427967"/>
            <a:ext cx="10972800" cy="75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4" name="Picture 2" descr="Night Life in Bairro Alto Neighborhood Editorial Photography - Image of  evening, night: 260080802">
            <a:extLst>
              <a:ext uri="{FF2B5EF4-FFF2-40B4-BE49-F238E27FC236}">
                <a16:creationId xmlns:a16="http://schemas.microsoft.com/office/drawing/2014/main" id="{19601CD4-465D-25D7-3E41-96B16BA67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12" y="2148530"/>
            <a:ext cx="4407858" cy="29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B36B121-21B6-A3D9-64F1-3D2F5A201FD6}"/>
              </a:ext>
            </a:extLst>
          </p:cNvPr>
          <p:cNvSpPr txBox="1"/>
          <p:nvPr/>
        </p:nvSpPr>
        <p:spPr>
          <a:xfrm>
            <a:off x="5959258" y="2234657"/>
            <a:ext cx="48109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err="1"/>
              <a:t>Very</a:t>
            </a:r>
            <a:r>
              <a:rPr lang="pt-PT" sz="2800" dirty="0"/>
              <a:t> </a:t>
            </a:r>
            <a:r>
              <a:rPr lang="pt-PT" sz="2800" dirty="0" err="1"/>
              <a:t>active</a:t>
            </a:r>
            <a:r>
              <a:rPr lang="pt-PT" sz="2800" dirty="0"/>
              <a:t> </a:t>
            </a:r>
            <a:r>
              <a:rPr lang="pt-PT" sz="2800" dirty="0" err="1"/>
              <a:t>nightlife</a:t>
            </a:r>
            <a:endParaRPr lang="pt-P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err="1"/>
              <a:t>Super</a:t>
            </a:r>
            <a:r>
              <a:rPr lang="pt-PT" sz="2800" dirty="0"/>
              <a:t> </a:t>
            </a:r>
            <a:r>
              <a:rPr lang="pt-PT" sz="2800" dirty="0" err="1"/>
              <a:t>diverse</a:t>
            </a:r>
            <a:r>
              <a:rPr lang="pt-PT" sz="2800" dirty="0"/>
              <a:t> </a:t>
            </a:r>
            <a:r>
              <a:rPr lang="pt-PT" sz="2800" dirty="0" err="1"/>
              <a:t>culinary</a:t>
            </a:r>
            <a:r>
              <a:rPr lang="pt-PT" sz="2800" dirty="0"/>
              <a:t> </a:t>
            </a:r>
            <a:r>
              <a:rPr lang="pt-PT" sz="2800" dirty="0" err="1"/>
              <a:t>types</a:t>
            </a:r>
            <a:endParaRPr lang="pt-P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/>
              <a:t>Cultural </a:t>
            </a:r>
            <a:r>
              <a:rPr lang="pt-PT" sz="2800" dirty="0" err="1"/>
              <a:t>rich</a:t>
            </a:r>
            <a:r>
              <a:rPr lang="pt-PT" sz="2800" dirty="0"/>
              <a:t> </a:t>
            </a:r>
            <a:r>
              <a:rPr lang="pt-PT" sz="2800" dirty="0" err="1"/>
              <a:t>city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5958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3041F-360C-6DC6-643E-D8AB2528A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9F884-AB12-62F9-D329-4066F447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58" y="377651"/>
            <a:ext cx="10515600" cy="1325563"/>
          </a:xfrm>
        </p:spPr>
        <p:txBody>
          <a:bodyPr/>
          <a:lstStyle/>
          <a:p>
            <a:r>
              <a:rPr lang="pt-PT" dirty="0"/>
              <a:t>Portugal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9F51759-B790-C595-1362-A5AD0176DE70}"/>
              </a:ext>
            </a:extLst>
          </p:cNvPr>
          <p:cNvSpPr/>
          <p:nvPr/>
        </p:nvSpPr>
        <p:spPr>
          <a:xfrm>
            <a:off x="701458" y="1427967"/>
            <a:ext cx="10972800" cy="75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098" name="Picture 2" descr="ᐅ Lisbon Metro Map 2024 - Timetable, Tickets &amp; Prices">
            <a:extLst>
              <a:ext uri="{FF2B5EF4-FFF2-40B4-BE49-F238E27FC236}">
                <a16:creationId xmlns:a16="http://schemas.microsoft.com/office/drawing/2014/main" id="{535B0513-CA51-2723-1B6C-0FDE49657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8" y="1703214"/>
            <a:ext cx="6045750" cy="427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588E35F-D125-09B6-DD1D-30B8AF8311D1}"/>
              </a:ext>
            </a:extLst>
          </p:cNvPr>
          <p:cNvSpPr txBox="1"/>
          <p:nvPr/>
        </p:nvSpPr>
        <p:spPr>
          <a:xfrm>
            <a:off x="7532915" y="2276476"/>
            <a:ext cx="31837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err="1"/>
              <a:t>Simple</a:t>
            </a:r>
            <a:r>
              <a:rPr lang="pt-PT" sz="2800" dirty="0"/>
              <a:t> Metro </a:t>
            </a:r>
            <a:r>
              <a:rPr lang="pt-PT" sz="2800" dirty="0" err="1"/>
              <a:t>grid</a:t>
            </a:r>
            <a:endParaRPr lang="pt-P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err="1"/>
              <a:t>Two</a:t>
            </a:r>
            <a:r>
              <a:rPr lang="pt-PT" sz="2800" dirty="0"/>
              <a:t> </a:t>
            </a:r>
            <a:r>
              <a:rPr lang="pt-PT" sz="2800" dirty="0" err="1"/>
              <a:t>train</a:t>
            </a:r>
            <a:r>
              <a:rPr lang="pt-PT" sz="2800" dirty="0"/>
              <a:t> </a:t>
            </a:r>
            <a:r>
              <a:rPr lang="pt-PT" sz="2800" dirty="0" err="1"/>
              <a:t>lines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18016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2995F-3711-B494-AC87-5ED769965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BD537-6667-5F19-67AC-4FCF7CF1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58" y="377651"/>
            <a:ext cx="10515600" cy="1325563"/>
          </a:xfrm>
        </p:spPr>
        <p:txBody>
          <a:bodyPr/>
          <a:lstStyle/>
          <a:p>
            <a:r>
              <a:rPr lang="pt-PT" dirty="0"/>
              <a:t>Portugal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ED1B572-7F62-86CB-865F-F419E1EA3F8C}"/>
              </a:ext>
            </a:extLst>
          </p:cNvPr>
          <p:cNvSpPr/>
          <p:nvPr/>
        </p:nvSpPr>
        <p:spPr>
          <a:xfrm>
            <a:off x="701458" y="1427967"/>
            <a:ext cx="10972800" cy="75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BDF85C-1962-EC67-8BF3-DD2C6B6B4183}"/>
              </a:ext>
            </a:extLst>
          </p:cNvPr>
          <p:cNvSpPr txBox="1"/>
          <p:nvPr/>
        </p:nvSpPr>
        <p:spPr>
          <a:xfrm>
            <a:off x="701458" y="2184107"/>
            <a:ext cx="84966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err="1"/>
              <a:t>Relatively</a:t>
            </a:r>
            <a:r>
              <a:rPr lang="pt-PT" sz="2400" dirty="0"/>
              <a:t> </a:t>
            </a:r>
            <a:r>
              <a:rPr lang="pt-PT" sz="2400" dirty="0" err="1"/>
              <a:t>high</a:t>
            </a:r>
            <a:r>
              <a:rPr lang="pt-PT" sz="2400" dirty="0"/>
              <a:t> </a:t>
            </a:r>
            <a:r>
              <a:rPr lang="pt-PT" sz="2400" dirty="0" err="1"/>
              <a:t>rents</a:t>
            </a:r>
            <a:r>
              <a:rPr lang="pt-PT" sz="2400" dirty="0"/>
              <a:t> </a:t>
            </a:r>
            <a:r>
              <a:rPr lang="pt-PT" sz="2400" dirty="0" err="1"/>
              <a:t>increasing</a:t>
            </a:r>
            <a:r>
              <a:rPr lang="pt-PT" sz="2400" dirty="0"/>
              <a:t> </a:t>
            </a:r>
            <a:r>
              <a:rPr lang="pt-PT" sz="2400" dirty="0" err="1"/>
              <a:t>toward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center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Lisbon</a:t>
            </a:r>
            <a:endParaRPr lang="pt-P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err="1"/>
              <a:t>North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South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Portugal </a:t>
            </a:r>
            <a:r>
              <a:rPr lang="pt-PT" sz="2400" dirty="0" err="1"/>
              <a:t>have</a:t>
            </a:r>
            <a:r>
              <a:rPr lang="pt-PT" sz="2400" dirty="0"/>
              <a:t> </a:t>
            </a:r>
            <a:r>
              <a:rPr lang="pt-PT" sz="2400" dirty="0" err="1"/>
              <a:t>lower</a:t>
            </a:r>
            <a:r>
              <a:rPr lang="pt-PT" sz="2400" dirty="0"/>
              <a:t> </a:t>
            </a:r>
            <a:r>
              <a:rPr lang="pt-PT" sz="2400" dirty="0" err="1"/>
              <a:t>rents</a:t>
            </a:r>
            <a:r>
              <a:rPr lang="pt-PT" sz="2400" dirty="0"/>
              <a:t> </a:t>
            </a:r>
            <a:r>
              <a:rPr lang="pt-PT" sz="2400" dirty="0" err="1"/>
              <a:t>then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err="1"/>
              <a:t>Options</a:t>
            </a:r>
            <a:r>
              <a:rPr lang="pt-PT" sz="2400" dirty="0"/>
              <a:t>:</a:t>
            </a:r>
          </a:p>
          <a:p>
            <a:r>
              <a:rPr lang="pt-PT" sz="2400" dirty="0"/>
              <a:t>     - </a:t>
            </a:r>
            <a:r>
              <a:rPr lang="pt-PT" sz="2400" dirty="0" err="1"/>
              <a:t>Students</a:t>
            </a:r>
            <a:r>
              <a:rPr lang="pt-PT" sz="2400" dirty="0"/>
              <a:t> </a:t>
            </a:r>
            <a:r>
              <a:rPr lang="pt-PT" sz="2400" dirty="0" err="1"/>
              <a:t>Residence</a:t>
            </a:r>
            <a:endParaRPr lang="pt-PT" sz="2400" dirty="0"/>
          </a:p>
          <a:p>
            <a:r>
              <a:rPr lang="pt-PT" sz="2400" dirty="0"/>
              <a:t>     - </a:t>
            </a:r>
            <a:r>
              <a:rPr lang="pt-PT" sz="2400" dirty="0" err="1"/>
              <a:t>Shared</a:t>
            </a:r>
            <a:r>
              <a:rPr lang="pt-PT" sz="2400" dirty="0"/>
              <a:t> </a:t>
            </a:r>
            <a:r>
              <a:rPr lang="pt-PT" sz="2400" dirty="0" err="1"/>
              <a:t>Houses</a:t>
            </a:r>
            <a:r>
              <a:rPr lang="pt-PT" sz="2400" dirty="0"/>
              <a:t> (</a:t>
            </a:r>
            <a:r>
              <a:rPr lang="pt-PT" sz="2400" dirty="0" err="1"/>
              <a:t>Private</a:t>
            </a:r>
            <a:r>
              <a:rPr lang="pt-PT" sz="2400" dirty="0"/>
              <a:t> </a:t>
            </a:r>
            <a:r>
              <a:rPr lang="pt-PT" sz="2400" dirty="0" err="1"/>
              <a:t>Renting</a:t>
            </a:r>
            <a:r>
              <a:rPr lang="pt-PT" sz="2400" dirty="0"/>
              <a:t>)</a:t>
            </a:r>
          </a:p>
          <a:p>
            <a:r>
              <a:rPr lang="pt-PT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63824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702BA-2AC7-8198-B6A9-4BF51609D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86176-45CF-F4EB-AC56-B29157C4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58" y="377651"/>
            <a:ext cx="10515600" cy="1325563"/>
          </a:xfrm>
        </p:spPr>
        <p:txBody>
          <a:bodyPr/>
          <a:lstStyle/>
          <a:p>
            <a:r>
              <a:rPr lang="pt-PT" dirty="0"/>
              <a:t>Instituto Superior Técnico - IST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3A25165-2A02-17B0-610F-1CF778551C46}"/>
              </a:ext>
            </a:extLst>
          </p:cNvPr>
          <p:cNvSpPr/>
          <p:nvPr/>
        </p:nvSpPr>
        <p:spPr>
          <a:xfrm>
            <a:off x="701458" y="1427967"/>
            <a:ext cx="10972800" cy="75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F1399E-4CBB-2F90-C4F8-F86952749AAE}"/>
              </a:ext>
            </a:extLst>
          </p:cNvPr>
          <p:cNvSpPr txBox="1"/>
          <p:nvPr/>
        </p:nvSpPr>
        <p:spPr>
          <a:xfrm>
            <a:off x="701458" y="2203469"/>
            <a:ext cx="796955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err="1"/>
              <a:t>Highest</a:t>
            </a:r>
            <a:r>
              <a:rPr lang="pt-PT" sz="2800" dirty="0"/>
              <a:t> </a:t>
            </a:r>
            <a:r>
              <a:rPr lang="pt-PT" sz="2800" dirty="0" err="1"/>
              <a:t>Ranked</a:t>
            </a:r>
            <a:r>
              <a:rPr lang="pt-PT" sz="2800" dirty="0"/>
              <a:t> </a:t>
            </a:r>
            <a:r>
              <a:rPr lang="pt-PT" sz="2800" dirty="0" err="1"/>
              <a:t>Engeneering</a:t>
            </a:r>
            <a:r>
              <a:rPr lang="pt-PT" sz="2800" dirty="0"/>
              <a:t> </a:t>
            </a:r>
            <a:r>
              <a:rPr lang="pt-PT" sz="2800" dirty="0" err="1"/>
              <a:t>Unversity</a:t>
            </a:r>
            <a:r>
              <a:rPr lang="pt-PT" sz="2800" dirty="0"/>
              <a:t> (Portugal)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/>
              <a:t>Campus </a:t>
            </a:r>
            <a:r>
              <a:rPr lang="pt-PT" sz="2800" dirty="0" err="1"/>
              <a:t>on</a:t>
            </a:r>
            <a:r>
              <a:rPr lang="pt-PT" sz="2800" dirty="0"/>
              <a:t> </a:t>
            </a:r>
            <a:r>
              <a:rPr lang="pt-PT" sz="2800" dirty="0" err="1"/>
              <a:t>city</a:t>
            </a:r>
            <a:r>
              <a:rPr lang="pt-PT" sz="2800" dirty="0"/>
              <a:t> </a:t>
            </a:r>
            <a:r>
              <a:rPr lang="pt-PT" sz="2800" dirty="0" err="1"/>
              <a:t>center</a:t>
            </a:r>
            <a:r>
              <a:rPr lang="pt-PT" sz="2800" dirty="0"/>
              <a:t> (Saldanha)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/>
              <a:t>11 000 </a:t>
            </a:r>
            <a:r>
              <a:rPr lang="pt-PT" sz="2800" dirty="0" err="1"/>
              <a:t>Students</a:t>
            </a:r>
            <a:endParaRPr lang="pt-P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err="1"/>
              <a:t>Two</a:t>
            </a:r>
            <a:r>
              <a:rPr lang="pt-PT" sz="2800" dirty="0"/>
              <a:t> semestres, </a:t>
            </a:r>
            <a:r>
              <a:rPr lang="pt-PT" sz="2800" dirty="0" err="1"/>
              <a:t>divided</a:t>
            </a:r>
            <a:r>
              <a:rPr lang="pt-PT" sz="2800" dirty="0"/>
              <a:t> in </a:t>
            </a:r>
            <a:r>
              <a:rPr lang="pt-PT" sz="2800" dirty="0" err="1"/>
              <a:t>two</a:t>
            </a:r>
            <a:r>
              <a:rPr lang="pt-PT" sz="2800" dirty="0"/>
              <a:t> </a:t>
            </a:r>
            <a:r>
              <a:rPr lang="pt-PT" sz="2800" dirty="0" err="1"/>
              <a:t>quarters</a:t>
            </a:r>
            <a:endParaRPr lang="pt-P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/>
          </a:p>
        </p:txBody>
      </p:sp>
      <p:pic>
        <p:nvPicPr>
          <p:cNvPr id="6" name="Picture 6" descr="Instituto Superior Técnico – Wikipédia, a enciclopédia livre">
            <a:extLst>
              <a:ext uri="{FF2B5EF4-FFF2-40B4-BE49-F238E27FC236}">
                <a16:creationId xmlns:a16="http://schemas.microsoft.com/office/drawing/2014/main" id="{32191037-5E49-C7E2-CFCF-24F41F06C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897" y="2414750"/>
            <a:ext cx="10949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3" name="Rectangle 7182">
            <a:extLst>
              <a:ext uri="{FF2B5EF4-FFF2-40B4-BE49-F238E27FC236}">
                <a16:creationId xmlns:a16="http://schemas.microsoft.com/office/drawing/2014/main" id="{CA57513D-822C-4FE7-A978-1529AA80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6F62AF-AA5D-3094-FE4F-134E735DA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73" y="1144769"/>
            <a:ext cx="3340962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8" name="Picture 10" descr="Nuno Mendes' Portuguese bifanas (pork sandwiches) | House &amp; Garden">
            <a:extLst>
              <a:ext uri="{FF2B5EF4-FFF2-40B4-BE49-F238E27FC236}">
                <a16:creationId xmlns:a16="http://schemas.microsoft.com/office/drawing/2014/main" id="{45BD761C-1C46-F421-54B8-B5398D133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r="10520"/>
          <a:stretch/>
        </p:blipFill>
        <p:spPr bwMode="auto">
          <a:xfrm>
            <a:off x="4197088" y="-8"/>
            <a:ext cx="4301214" cy="413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astel de nata | Receitas | Pingo Doce">
            <a:extLst>
              <a:ext uri="{FF2B5EF4-FFF2-40B4-BE49-F238E27FC236}">
                <a16:creationId xmlns:a16="http://schemas.microsoft.com/office/drawing/2014/main" id="{828114E1-14E7-2A95-F63C-628BE439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r="20518" b="2"/>
          <a:stretch/>
        </p:blipFill>
        <p:spPr bwMode="auto">
          <a:xfrm>
            <a:off x="8606609" y="8"/>
            <a:ext cx="3585399" cy="320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Rectangle 7186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72" y="4177748"/>
            <a:ext cx="332539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6" name="Picture 8" descr="Lisbon - Wikipedia">
            <a:extLst>
              <a:ext uri="{FF2B5EF4-FFF2-40B4-BE49-F238E27FC236}">
                <a16:creationId xmlns:a16="http://schemas.microsoft.com/office/drawing/2014/main" id="{713C1B55-644D-2322-677D-75B494601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r="9833" b="-3"/>
          <a:stretch/>
        </p:blipFill>
        <p:spPr bwMode="auto">
          <a:xfrm>
            <a:off x="4197088" y="4233471"/>
            <a:ext cx="4301214" cy="26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ristiano Ronaldo - I always dream to win this title ❤️❤️❤️🔝🔝🔝👍🏼👍🏼 |  Facebook">
            <a:extLst>
              <a:ext uri="{FF2B5EF4-FFF2-40B4-BE49-F238E27FC236}">
                <a16:creationId xmlns:a16="http://schemas.microsoft.com/office/drawing/2014/main" id="{BAF56D77-BE5E-255B-AFE6-B54A244A3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0048"/>
          <a:stretch/>
        </p:blipFill>
        <p:spPr bwMode="auto">
          <a:xfrm>
            <a:off x="8606609" y="3310128"/>
            <a:ext cx="3585399" cy="35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549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103</Words>
  <Application>Microsoft Macintosh PowerPoint</Application>
  <PresentationFormat>Ecrã Panorâmico</PresentationFormat>
  <Paragraphs>30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Tema do Office</vt:lpstr>
      <vt:lpstr>Apresentação do PowerPoint</vt:lpstr>
      <vt:lpstr>Portugal</vt:lpstr>
      <vt:lpstr>Portugal</vt:lpstr>
      <vt:lpstr>Portugal</vt:lpstr>
      <vt:lpstr>Portugal</vt:lpstr>
      <vt:lpstr>Portugal</vt:lpstr>
      <vt:lpstr>Instituto Superior Técnico - IST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Guilherme Amaral</dc:creator>
  <cp:lastModifiedBy>Guilherme Amaral</cp:lastModifiedBy>
  <cp:revision>2</cp:revision>
  <dcterms:created xsi:type="dcterms:W3CDTF">2025-03-19T11:12:45Z</dcterms:created>
  <dcterms:modified xsi:type="dcterms:W3CDTF">2025-03-19T12:07:08Z</dcterms:modified>
</cp:coreProperties>
</file>