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2" r:id="rId2"/>
    <p:sldId id="294" r:id="rId3"/>
    <p:sldId id="295" r:id="rId4"/>
    <p:sldId id="286" r:id="rId5"/>
    <p:sldId id="296" r:id="rId6"/>
    <p:sldId id="283" r:id="rId7"/>
    <p:sldId id="297" r:id="rId8"/>
    <p:sldId id="287" r:id="rId9"/>
    <p:sldId id="288" r:id="rId10"/>
    <p:sldId id="285" r:id="rId11"/>
    <p:sldId id="298" r:id="rId12"/>
    <p:sldId id="292" r:id="rId13"/>
    <p:sldId id="293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53D22B-A324-60A6-F3E5-5A654BF4D05A}" v="2" dt="2025-03-03T11:49:42.622"/>
    <p1510:client id="{E3A7A38A-4EA4-4044-A194-6F58D00E62C1}" v="222" dt="2025-03-03T11:49:58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20" autoAdjust="0"/>
  </p:normalViewPr>
  <p:slideViewPr>
    <p:cSldViewPr snapToGrid="0">
      <p:cViewPr varScale="1">
        <p:scale>
          <a:sx n="73" d="100"/>
          <a:sy n="73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17a8bf430d54bfacc5e7289a1ce48a83c4375475b207d2420ffeb59e2045466b::" providerId="AD" clId="Web-{8653D22B-A324-60A6-F3E5-5A654BF4D05A}"/>
    <pc:docChg chg="modSld">
      <pc:chgData name="Guest User" userId="S::urn:spo:anon#17a8bf430d54bfacc5e7289a1ce48a83c4375475b207d2420ffeb59e2045466b::" providerId="AD" clId="Web-{8653D22B-A324-60A6-F3E5-5A654BF4D05A}" dt="2025-03-03T11:49:42.622" v="1" actId="20577"/>
      <pc:docMkLst>
        <pc:docMk/>
      </pc:docMkLst>
      <pc:sldChg chg="modSp">
        <pc:chgData name="Guest User" userId="S::urn:spo:anon#17a8bf430d54bfacc5e7289a1ce48a83c4375475b207d2420ffeb59e2045466b::" providerId="AD" clId="Web-{8653D22B-A324-60A6-F3E5-5A654BF4D05A}" dt="2025-03-03T11:49:42.622" v="1" actId="20577"/>
        <pc:sldMkLst>
          <pc:docMk/>
          <pc:sldMk cId="2622027764" sldId="256"/>
        </pc:sldMkLst>
        <pc:spChg chg="mod">
          <ac:chgData name="Guest User" userId="S::urn:spo:anon#17a8bf430d54bfacc5e7289a1ce48a83c4375475b207d2420ffeb59e2045466b::" providerId="AD" clId="Web-{8653D22B-A324-60A6-F3E5-5A654BF4D05A}" dt="2025-03-03T11:49:35.168" v="0" actId="20577"/>
          <ac:spMkLst>
            <pc:docMk/>
            <pc:sldMk cId="2622027764" sldId="256"/>
            <ac:spMk id="2" creationId="{CB4DAF41-8112-DA60-7301-99A91F36F78B}"/>
          </ac:spMkLst>
        </pc:spChg>
        <pc:spChg chg="mod">
          <ac:chgData name="Guest User" userId="S::urn:spo:anon#17a8bf430d54bfacc5e7289a1ce48a83c4375475b207d2420ffeb59e2045466b::" providerId="AD" clId="Web-{8653D22B-A324-60A6-F3E5-5A654BF4D05A}" dt="2025-03-03T11:49:42.622" v="1" actId="20577"/>
          <ac:spMkLst>
            <pc:docMk/>
            <pc:sldMk cId="2622027764" sldId="256"/>
            <ac:spMk id="3" creationId="{2A37AB60-E017-3AAE-A947-8263230FB01C}"/>
          </ac:spMkLst>
        </pc:spChg>
      </pc:sldChg>
    </pc:docChg>
  </pc:docChgLst>
  <pc:docChgLst>
    <pc:chgData name="icramikarus@sulid.hu" userId="b13898ba-d82b-483c-b015-66b50a282810" providerId="ADAL" clId="{E3A7A38A-4EA4-4044-A194-6F58D00E62C1}"/>
    <pc:docChg chg="undo redo custSel addSld delSld modSld sldOrd">
      <pc:chgData name="icramikarus@sulid.hu" userId="b13898ba-d82b-483c-b015-66b50a282810" providerId="ADAL" clId="{E3A7A38A-4EA4-4044-A194-6F58D00E62C1}" dt="2025-03-03T11:49:58.077" v="6646" actId="1076"/>
      <pc:docMkLst>
        <pc:docMk/>
      </pc:docMkLst>
      <pc:sldChg chg="modSp mod">
        <pc:chgData name="icramikarus@sulid.hu" userId="b13898ba-d82b-483c-b015-66b50a282810" providerId="ADAL" clId="{E3A7A38A-4EA4-4044-A194-6F58D00E62C1}" dt="2025-03-03T09:00:54.291" v="2483" actId="20577"/>
        <pc:sldMkLst>
          <pc:docMk/>
          <pc:sldMk cId="2622027764" sldId="256"/>
        </pc:sldMkLst>
        <pc:spChg chg="mod">
          <ac:chgData name="icramikarus@sulid.hu" userId="b13898ba-d82b-483c-b015-66b50a282810" providerId="ADAL" clId="{E3A7A38A-4EA4-4044-A194-6F58D00E62C1}" dt="2025-03-03T09:00:28.044" v="2424" actId="20577"/>
          <ac:spMkLst>
            <pc:docMk/>
            <pc:sldMk cId="2622027764" sldId="256"/>
            <ac:spMk id="2" creationId="{CB4DAF41-8112-DA60-7301-99A91F36F78B}"/>
          </ac:spMkLst>
        </pc:spChg>
        <pc:spChg chg="mod">
          <ac:chgData name="icramikarus@sulid.hu" userId="b13898ba-d82b-483c-b015-66b50a282810" providerId="ADAL" clId="{E3A7A38A-4EA4-4044-A194-6F58D00E62C1}" dt="2025-03-03T09:00:54.291" v="2483" actId="20577"/>
          <ac:spMkLst>
            <pc:docMk/>
            <pc:sldMk cId="2622027764" sldId="256"/>
            <ac:spMk id="3" creationId="{2A37AB60-E017-3AAE-A947-8263230FB01C}"/>
          </ac:spMkLst>
        </pc:spChg>
      </pc:sldChg>
      <pc:sldChg chg="modSp mod">
        <pc:chgData name="icramikarus@sulid.hu" userId="b13898ba-d82b-483c-b015-66b50a282810" providerId="ADAL" clId="{E3A7A38A-4EA4-4044-A194-6F58D00E62C1}" dt="2025-03-03T08:15:07.688" v="1251" actId="255"/>
        <pc:sldMkLst>
          <pc:docMk/>
          <pc:sldMk cId="1158431498" sldId="257"/>
        </pc:sldMkLst>
        <pc:spChg chg="mod">
          <ac:chgData name="icramikarus@sulid.hu" userId="b13898ba-d82b-483c-b015-66b50a282810" providerId="ADAL" clId="{E3A7A38A-4EA4-4044-A194-6F58D00E62C1}" dt="2025-03-01T19:24:08.314" v="22" actId="20577"/>
          <ac:spMkLst>
            <pc:docMk/>
            <pc:sldMk cId="1158431498" sldId="257"/>
            <ac:spMk id="17" creationId="{952E07B2-AC81-F155-490B-A80ED479AA26}"/>
          </ac:spMkLst>
        </pc:spChg>
        <pc:spChg chg="mod">
          <ac:chgData name="icramikarus@sulid.hu" userId="b13898ba-d82b-483c-b015-66b50a282810" providerId="ADAL" clId="{E3A7A38A-4EA4-4044-A194-6F58D00E62C1}" dt="2025-03-03T08:15:07.688" v="1251" actId="255"/>
          <ac:spMkLst>
            <pc:docMk/>
            <pc:sldMk cId="1158431498" sldId="257"/>
            <ac:spMk id="21" creationId="{93988D70-0169-D8C3-B667-EB4C2A277EA8}"/>
          </ac:spMkLst>
        </pc:spChg>
      </pc:sldChg>
      <pc:sldChg chg="addSp delSp modSp mod">
        <pc:chgData name="icramikarus@sulid.hu" userId="b13898ba-d82b-483c-b015-66b50a282810" providerId="ADAL" clId="{E3A7A38A-4EA4-4044-A194-6F58D00E62C1}" dt="2025-03-02T22:11:47.578" v="119" actId="14100"/>
        <pc:sldMkLst>
          <pc:docMk/>
          <pc:sldMk cId="2095159697" sldId="258"/>
        </pc:sldMkLst>
        <pc:graphicFrameChg chg="add del mod">
          <ac:chgData name="icramikarus@sulid.hu" userId="b13898ba-d82b-483c-b015-66b50a282810" providerId="ADAL" clId="{E3A7A38A-4EA4-4044-A194-6F58D00E62C1}" dt="2025-03-02T22:10:50.830" v="105" actId="478"/>
          <ac:graphicFrameMkLst>
            <pc:docMk/>
            <pc:sldMk cId="2095159697" sldId="258"/>
            <ac:graphicFrameMk id="5" creationId="{59469403-1579-5227-EDE1-B4EB4C3369B1}"/>
          </ac:graphicFrameMkLst>
        </pc:graphicFrameChg>
        <pc:graphicFrameChg chg="add mod">
          <ac:chgData name="icramikarus@sulid.hu" userId="b13898ba-d82b-483c-b015-66b50a282810" providerId="ADAL" clId="{E3A7A38A-4EA4-4044-A194-6F58D00E62C1}" dt="2025-03-02T22:11:47.578" v="119" actId="14100"/>
          <ac:graphicFrameMkLst>
            <pc:docMk/>
            <pc:sldMk cId="2095159697" sldId="258"/>
            <ac:graphicFrameMk id="7" creationId="{353FA3E8-4172-A02F-8556-EC764FD14DCC}"/>
          </ac:graphicFrameMkLst>
        </pc:graphicFrameChg>
      </pc:sldChg>
      <pc:sldChg chg="addSp delSp modSp new mod">
        <pc:chgData name="icramikarus@sulid.hu" userId="b13898ba-d82b-483c-b015-66b50a282810" providerId="ADAL" clId="{E3A7A38A-4EA4-4044-A194-6F58D00E62C1}" dt="2025-03-02T22:13:23.709" v="126" actId="14100"/>
        <pc:sldMkLst>
          <pc:docMk/>
          <pc:sldMk cId="1361569921" sldId="259"/>
        </pc:sldMkLst>
        <pc:spChg chg="add mod">
          <ac:chgData name="icramikarus@sulid.hu" userId="b13898ba-d82b-483c-b015-66b50a282810" providerId="ADAL" clId="{E3A7A38A-4EA4-4044-A194-6F58D00E62C1}" dt="2025-03-01T19:24:45.226" v="26"/>
          <ac:spMkLst>
            <pc:docMk/>
            <pc:sldMk cId="1361569921" sldId="259"/>
            <ac:spMk id="5" creationId="{1B9AD822-41C4-4909-A47E-E63FE44D745B}"/>
          </ac:spMkLst>
        </pc:spChg>
        <pc:graphicFrameChg chg="add del mod">
          <ac:chgData name="icramikarus@sulid.hu" userId="b13898ba-d82b-483c-b015-66b50a282810" providerId="ADAL" clId="{E3A7A38A-4EA4-4044-A194-6F58D00E62C1}" dt="2025-03-02T22:10:52.359" v="106" actId="478"/>
          <ac:graphicFrameMkLst>
            <pc:docMk/>
            <pc:sldMk cId="1361569921" sldId="259"/>
            <ac:graphicFrameMk id="4" creationId="{CB981CE0-EB4F-AA5A-644C-E97A3F488916}"/>
          </ac:graphicFrameMkLst>
        </pc:graphicFrameChg>
        <pc:graphicFrameChg chg="add del mod">
          <ac:chgData name="icramikarus@sulid.hu" userId="b13898ba-d82b-483c-b015-66b50a282810" providerId="ADAL" clId="{E3A7A38A-4EA4-4044-A194-6F58D00E62C1}" dt="2025-03-02T22:13:11.728" v="123" actId="478"/>
          <ac:graphicFrameMkLst>
            <pc:docMk/>
            <pc:sldMk cId="1361569921" sldId="259"/>
            <ac:graphicFrameMk id="6" creationId="{8DAFCC11-4C0E-8CB9-9C2B-89E31ABA7E9A}"/>
          </ac:graphicFrameMkLst>
        </pc:graphicFrameChg>
        <pc:graphicFrameChg chg="add mod">
          <ac:chgData name="icramikarus@sulid.hu" userId="b13898ba-d82b-483c-b015-66b50a282810" providerId="ADAL" clId="{E3A7A38A-4EA4-4044-A194-6F58D00E62C1}" dt="2025-03-02T22:13:23.709" v="126" actId="14100"/>
          <ac:graphicFrameMkLst>
            <pc:docMk/>
            <pc:sldMk cId="1361569921" sldId="259"/>
            <ac:graphicFrameMk id="7" creationId="{8013CF34-6C8C-AD31-2ACC-808F639DF18A}"/>
          </ac:graphicFrameMkLst>
        </pc:graphicFrameChg>
      </pc:sldChg>
      <pc:sldChg chg="addSp delSp modSp new mod ord">
        <pc:chgData name="icramikarus@sulid.hu" userId="b13898ba-d82b-483c-b015-66b50a282810" providerId="ADAL" clId="{E3A7A38A-4EA4-4044-A194-6F58D00E62C1}" dt="2025-03-02T22:11:40.571" v="116" actId="21"/>
        <pc:sldMkLst>
          <pc:docMk/>
          <pc:sldMk cId="1235748969" sldId="260"/>
        </pc:sldMkLst>
        <pc:spChg chg="add mod">
          <ac:chgData name="icramikarus@sulid.hu" userId="b13898ba-d82b-483c-b015-66b50a282810" providerId="ADAL" clId="{E3A7A38A-4EA4-4044-A194-6F58D00E62C1}" dt="2025-03-01T19:24:48.450" v="27"/>
          <ac:spMkLst>
            <pc:docMk/>
            <pc:sldMk cId="1235748969" sldId="260"/>
            <ac:spMk id="5" creationId="{A20A9F29-7CC2-CCDF-3523-91CB2C8F1E03}"/>
          </ac:spMkLst>
        </pc:spChg>
        <pc:graphicFrameChg chg="add del mod">
          <ac:chgData name="icramikarus@sulid.hu" userId="b13898ba-d82b-483c-b015-66b50a282810" providerId="ADAL" clId="{E3A7A38A-4EA4-4044-A194-6F58D00E62C1}" dt="2025-03-02T22:10:53.951" v="107" actId="478"/>
          <ac:graphicFrameMkLst>
            <pc:docMk/>
            <pc:sldMk cId="1235748969" sldId="260"/>
            <ac:graphicFrameMk id="4" creationId="{5B4956A5-03A5-0596-C27F-FE39F054DE05}"/>
          </ac:graphicFrameMkLst>
        </pc:graphicFrameChg>
        <pc:graphicFrameChg chg="mod">
          <ac:chgData name="icramikarus@sulid.hu" userId="b13898ba-d82b-483c-b015-66b50a282810" providerId="ADAL" clId="{E3A7A38A-4EA4-4044-A194-6F58D00E62C1}" dt="2025-03-02T22:11:23.316" v="110" actId="14100"/>
          <ac:graphicFrameMkLst>
            <pc:docMk/>
            <pc:sldMk cId="1235748969" sldId="260"/>
            <ac:graphicFrameMk id="6" creationId="{6811C51B-9CBB-B868-4E4A-51811F586331}"/>
          </ac:graphicFrameMkLst>
        </pc:graphicFrameChg>
        <pc:graphicFrameChg chg="add del mod">
          <ac:chgData name="icramikarus@sulid.hu" userId="b13898ba-d82b-483c-b015-66b50a282810" providerId="ADAL" clId="{E3A7A38A-4EA4-4044-A194-6F58D00E62C1}" dt="2025-03-02T22:11:40.571" v="116" actId="21"/>
          <ac:graphicFrameMkLst>
            <pc:docMk/>
            <pc:sldMk cId="1235748969" sldId="260"/>
            <ac:graphicFrameMk id="7" creationId="{353FA3E8-4172-A02F-8556-EC764FD14DCC}"/>
          </ac:graphicFrameMkLst>
        </pc:graphicFrameChg>
      </pc:sldChg>
      <pc:sldChg chg="addSp delSp modSp new mod">
        <pc:chgData name="icramikarus@sulid.hu" userId="b13898ba-d82b-483c-b015-66b50a282810" providerId="ADAL" clId="{E3A7A38A-4EA4-4044-A194-6F58D00E62C1}" dt="2025-03-02T23:01:46.782" v="560" actId="1076"/>
        <pc:sldMkLst>
          <pc:docMk/>
          <pc:sldMk cId="2562431647" sldId="261"/>
        </pc:sldMkLst>
        <pc:spChg chg="add mod">
          <ac:chgData name="icramikarus@sulid.hu" userId="b13898ba-d82b-483c-b015-66b50a282810" providerId="ADAL" clId="{E3A7A38A-4EA4-4044-A194-6F58D00E62C1}" dt="2025-03-02T22:33:50.406" v="133" actId="27636"/>
          <ac:spMkLst>
            <pc:docMk/>
            <pc:sldMk cId="2562431647" sldId="261"/>
            <ac:spMk id="4" creationId="{A5078BB9-A02A-7BEB-CF4E-18964BAB599E}"/>
          </ac:spMkLst>
        </pc:spChg>
        <pc:spChg chg="add del mod">
          <ac:chgData name="icramikarus@sulid.hu" userId="b13898ba-d82b-483c-b015-66b50a282810" providerId="ADAL" clId="{E3A7A38A-4EA4-4044-A194-6F58D00E62C1}" dt="2025-03-02T22:50:59.376" v="294" actId="478"/>
          <ac:spMkLst>
            <pc:docMk/>
            <pc:sldMk cId="2562431647" sldId="261"/>
            <ac:spMk id="25" creationId="{9AEFAB65-98F1-7A5C-4513-93BB06DABD1B}"/>
          </ac:spMkLst>
        </pc:spChg>
        <pc:spChg chg="add del mod">
          <ac:chgData name="icramikarus@sulid.hu" userId="b13898ba-d82b-483c-b015-66b50a282810" providerId="ADAL" clId="{E3A7A38A-4EA4-4044-A194-6F58D00E62C1}" dt="2025-03-02T23:00:09.084" v="543" actId="478"/>
          <ac:spMkLst>
            <pc:docMk/>
            <pc:sldMk cId="2562431647" sldId="261"/>
            <ac:spMk id="28" creationId="{6D308381-DF19-647A-8B55-BC3DB0F6BE22}"/>
          </ac:spMkLst>
        </pc:spChg>
        <pc:picChg chg="add del mod">
          <ac:chgData name="icramikarus@sulid.hu" userId="b13898ba-d82b-483c-b015-66b50a282810" providerId="ADAL" clId="{E3A7A38A-4EA4-4044-A194-6F58D00E62C1}" dt="2025-03-02T22:41:21.468" v="204" actId="478"/>
          <ac:picMkLst>
            <pc:docMk/>
            <pc:sldMk cId="2562431647" sldId="261"/>
            <ac:picMk id="3" creationId="{3623E908-DAA9-306F-1FD9-1B1442800F49}"/>
          </ac:picMkLst>
        </pc:picChg>
        <pc:picChg chg="add del mod">
          <ac:chgData name="icramikarus@sulid.hu" userId="b13898ba-d82b-483c-b015-66b50a282810" providerId="ADAL" clId="{E3A7A38A-4EA4-4044-A194-6F58D00E62C1}" dt="2025-03-02T22:41:21.468" v="204" actId="478"/>
          <ac:picMkLst>
            <pc:docMk/>
            <pc:sldMk cId="2562431647" sldId="261"/>
            <ac:picMk id="6" creationId="{6A5566F7-1BBC-69E3-60E5-8AF6743C94C2}"/>
          </ac:picMkLst>
        </pc:picChg>
        <pc:picChg chg="add del mod">
          <ac:chgData name="icramikarus@sulid.hu" userId="b13898ba-d82b-483c-b015-66b50a282810" providerId="ADAL" clId="{E3A7A38A-4EA4-4044-A194-6F58D00E62C1}" dt="2025-03-02T22:41:21.468" v="204" actId="478"/>
          <ac:picMkLst>
            <pc:docMk/>
            <pc:sldMk cId="2562431647" sldId="261"/>
            <ac:picMk id="8" creationId="{3C4C85C2-B718-5FEE-56E3-3A0858740F4C}"/>
          </ac:picMkLst>
        </pc:picChg>
        <pc:picChg chg="add del mod">
          <ac:chgData name="icramikarus@sulid.hu" userId="b13898ba-d82b-483c-b015-66b50a282810" providerId="ADAL" clId="{E3A7A38A-4EA4-4044-A194-6F58D00E62C1}" dt="2025-03-02T22:58:02.539" v="422" actId="478"/>
          <ac:picMkLst>
            <pc:docMk/>
            <pc:sldMk cId="2562431647" sldId="261"/>
            <ac:picMk id="10" creationId="{390D637A-FC3E-B65A-E7A4-7B218A0DBF2B}"/>
          </ac:picMkLst>
        </pc:picChg>
        <pc:picChg chg="add del mod">
          <ac:chgData name="icramikarus@sulid.hu" userId="b13898ba-d82b-483c-b015-66b50a282810" providerId="ADAL" clId="{E3A7A38A-4EA4-4044-A194-6F58D00E62C1}" dt="2025-03-02T22:58:03.914" v="423" actId="478"/>
          <ac:picMkLst>
            <pc:docMk/>
            <pc:sldMk cId="2562431647" sldId="261"/>
            <ac:picMk id="12" creationId="{27C3505E-BB28-269A-C071-ED51ED0BCEBE}"/>
          </ac:picMkLst>
        </pc:picChg>
        <pc:picChg chg="add del mod">
          <ac:chgData name="icramikarus@sulid.hu" userId="b13898ba-d82b-483c-b015-66b50a282810" providerId="ADAL" clId="{E3A7A38A-4EA4-4044-A194-6F58D00E62C1}" dt="2025-03-02T22:42:27.627" v="216" actId="478"/>
          <ac:picMkLst>
            <pc:docMk/>
            <pc:sldMk cId="2562431647" sldId="261"/>
            <ac:picMk id="14" creationId="{2B9FE58C-714F-7E32-7AEB-569B580F1A2B}"/>
          </ac:picMkLst>
        </pc:picChg>
        <pc:picChg chg="add del mod">
          <ac:chgData name="icramikarus@sulid.hu" userId="b13898ba-d82b-483c-b015-66b50a282810" providerId="ADAL" clId="{E3A7A38A-4EA4-4044-A194-6F58D00E62C1}" dt="2025-03-02T22:46:03.605" v="259" actId="478"/>
          <ac:picMkLst>
            <pc:docMk/>
            <pc:sldMk cId="2562431647" sldId="261"/>
            <ac:picMk id="16" creationId="{3D6986C0-26CB-FAFE-AD06-C7FFE1A46B95}"/>
          </ac:picMkLst>
        </pc:picChg>
        <pc:picChg chg="add del mod">
          <ac:chgData name="icramikarus@sulid.hu" userId="b13898ba-d82b-483c-b015-66b50a282810" providerId="ADAL" clId="{E3A7A38A-4EA4-4044-A194-6F58D00E62C1}" dt="2025-03-02T22:43:42.236" v="237" actId="478"/>
          <ac:picMkLst>
            <pc:docMk/>
            <pc:sldMk cId="2562431647" sldId="261"/>
            <ac:picMk id="18" creationId="{20A09921-BF6E-B543-BE1F-5E4B5B6886B0}"/>
          </ac:picMkLst>
        </pc:picChg>
        <pc:picChg chg="add del mod">
          <ac:chgData name="icramikarus@sulid.hu" userId="b13898ba-d82b-483c-b015-66b50a282810" providerId="ADAL" clId="{E3A7A38A-4EA4-4044-A194-6F58D00E62C1}" dt="2025-03-02T22:43:45.764" v="238" actId="478"/>
          <ac:picMkLst>
            <pc:docMk/>
            <pc:sldMk cId="2562431647" sldId="261"/>
            <ac:picMk id="20" creationId="{4CFC3F92-9092-BBC4-856D-F79F0EF84F76}"/>
          </ac:picMkLst>
        </pc:picChg>
        <pc:picChg chg="add del mod">
          <ac:chgData name="icramikarus@sulid.hu" userId="b13898ba-d82b-483c-b015-66b50a282810" providerId="ADAL" clId="{E3A7A38A-4EA4-4044-A194-6F58D00E62C1}" dt="2025-03-02T22:48:53.879" v="287" actId="478"/>
          <ac:picMkLst>
            <pc:docMk/>
            <pc:sldMk cId="2562431647" sldId="261"/>
            <ac:picMk id="22" creationId="{8657F7E3-76C1-2633-5930-C06B18CDA041}"/>
          </ac:picMkLst>
        </pc:picChg>
        <pc:picChg chg="add del mod">
          <ac:chgData name="icramikarus@sulid.hu" userId="b13898ba-d82b-483c-b015-66b50a282810" providerId="ADAL" clId="{E3A7A38A-4EA4-4044-A194-6F58D00E62C1}" dt="2025-03-02T22:58:01.018" v="421" actId="478"/>
          <ac:picMkLst>
            <pc:docMk/>
            <pc:sldMk cId="2562431647" sldId="261"/>
            <ac:picMk id="24" creationId="{483E1053-F427-BE95-7DE5-0C20B4DD4E1C}"/>
          </ac:picMkLst>
        </pc:picChg>
        <pc:picChg chg="add del mod">
          <ac:chgData name="icramikarus@sulid.hu" userId="b13898ba-d82b-483c-b015-66b50a282810" providerId="ADAL" clId="{E3A7A38A-4EA4-4044-A194-6F58D00E62C1}" dt="2025-03-02T22:58:01.018" v="421" actId="478"/>
          <ac:picMkLst>
            <pc:docMk/>
            <pc:sldMk cId="2562431647" sldId="261"/>
            <ac:picMk id="27" creationId="{565CB175-761B-9420-DCD6-BEB037790F08}"/>
          </ac:picMkLst>
        </pc:picChg>
        <pc:picChg chg="add mod">
          <ac:chgData name="icramikarus@sulid.hu" userId="b13898ba-d82b-483c-b015-66b50a282810" providerId="ADAL" clId="{E3A7A38A-4EA4-4044-A194-6F58D00E62C1}" dt="2025-03-02T23:01:44.109" v="559" actId="1076"/>
          <ac:picMkLst>
            <pc:docMk/>
            <pc:sldMk cId="2562431647" sldId="261"/>
            <ac:picMk id="30" creationId="{D98453C9-0D42-10E1-EEE1-8E3C317495FE}"/>
          </ac:picMkLst>
        </pc:picChg>
        <pc:picChg chg="add mod">
          <ac:chgData name="icramikarus@sulid.hu" userId="b13898ba-d82b-483c-b015-66b50a282810" providerId="ADAL" clId="{E3A7A38A-4EA4-4044-A194-6F58D00E62C1}" dt="2025-03-02T23:01:40.380" v="558" actId="1076"/>
          <ac:picMkLst>
            <pc:docMk/>
            <pc:sldMk cId="2562431647" sldId="261"/>
            <ac:picMk id="32" creationId="{D20050A5-3A9B-E5EE-3162-EB17A873B38F}"/>
          </ac:picMkLst>
        </pc:picChg>
        <pc:picChg chg="add mod">
          <ac:chgData name="icramikarus@sulid.hu" userId="b13898ba-d82b-483c-b015-66b50a282810" providerId="ADAL" clId="{E3A7A38A-4EA4-4044-A194-6F58D00E62C1}" dt="2025-03-02T23:01:46.782" v="560" actId="1076"/>
          <ac:picMkLst>
            <pc:docMk/>
            <pc:sldMk cId="2562431647" sldId="261"/>
            <ac:picMk id="34" creationId="{09797096-A221-699D-1CE1-BD0FD8B6F65F}"/>
          </ac:picMkLst>
        </pc:picChg>
        <pc:picChg chg="add mod">
          <ac:chgData name="icramikarus@sulid.hu" userId="b13898ba-d82b-483c-b015-66b50a282810" providerId="ADAL" clId="{E3A7A38A-4EA4-4044-A194-6F58D00E62C1}" dt="2025-03-02T23:00:45.466" v="555" actId="1076"/>
          <ac:picMkLst>
            <pc:docMk/>
            <pc:sldMk cId="2562431647" sldId="261"/>
            <ac:picMk id="36" creationId="{39E883FC-EC30-2C2F-F50D-53A3CB01A151}"/>
          </ac:picMkLst>
        </pc:picChg>
        <pc:picChg chg="add mod">
          <ac:chgData name="icramikarus@sulid.hu" userId="b13898ba-d82b-483c-b015-66b50a282810" providerId="ADAL" clId="{E3A7A38A-4EA4-4044-A194-6F58D00E62C1}" dt="2025-03-02T23:00:46.538" v="556" actId="1076"/>
          <ac:picMkLst>
            <pc:docMk/>
            <pc:sldMk cId="2562431647" sldId="261"/>
            <ac:picMk id="38" creationId="{862ECC57-96D9-883A-92F3-7932AB888B94}"/>
          </ac:picMkLst>
        </pc:picChg>
      </pc:sldChg>
      <pc:sldChg chg="addSp delSp modSp new mod ord">
        <pc:chgData name="icramikarus@sulid.hu" userId="b13898ba-d82b-483c-b015-66b50a282810" providerId="ADAL" clId="{E3A7A38A-4EA4-4044-A194-6F58D00E62C1}" dt="2025-03-02T23:04:16.231" v="580" actId="1076"/>
        <pc:sldMkLst>
          <pc:docMk/>
          <pc:sldMk cId="2418296202" sldId="262"/>
        </pc:sldMkLst>
        <pc:spChg chg="del">
          <ac:chgData name="icramikarus@sulid.hu" userId="b13898ba-d82b-483c-b015-66b50a282810" providerId="ADAL" clId="{E3A7A38A-4EA4-4044-A194-6F58D00E62C1}" dt="2025-03-02T22:44:24.917" v="239" actId="478"/>
          <ac:spMkLst>
            <pc:docMk/>
            <pc:sldMk cId="2418296202" sldId="262"/>
            <ac:spMk id="2" creationId="{E52671FD-AECD-D7CB-A90A-7CE4D862E86F}"/>
          </ac:spMkLst>
        </pc:spChg>
        <pc:spChg chg="del">
          <ac:chgData name="icramikarus@sulid.hu" userId="b13898ba-d82b-483c-b015-66b50a282810" providerId="ADAL" clId="{E3A7A38A-4EA4-4044-A194-6F58D00E62C1}" dt="2025-03-02T22:44:24.917" v="239" actId="478"/>
          <ac:spMkLst>
            <pc:docMk/>
            <pc:sldMk cId="2418296202" sldId="262"/>
            <ac:spMk id="3" creationId="{9AF4E601-2306-2F10-9568-C56C732625B2}"/>
          </ac:spMkLst>
        </pc:spChg>
        <pc:spChg chg="add del mod">
          <ac:chgData name="icramikarus@sulid.hu" userId="b13898ba-d82b-483c-b015-66b50a282810" providerId="ADAL" clId="{E3A7A38A-4EA4-4044-A194-6F58D00E62C1}" dt="2025-03-02T23:03:54.054" v="578" actId="478"/>
          <ac:spMkLst>
            <pc:docMk/>
            <pc:sldMk cId="2418296202" sldId="262"/>
            <ac:spMk id="4" creationId="{608FD3BC-5382-B5BB-F577-FA671A5D2F40}"/>
          </ac:spMkLst>
        </pc:spChg>
        <pc:spChg chg="add mod">
          <ac:chgData name="icramikarus@sulid.hu" userId="b13898ba-d82b-483c-b015-66b50a282810" providerId="ADAL" clId="{E3A7A38A-4EA4-4044-A194-6F58D00E62C1}" dt="2025-03-02T23:03:55.035" v="579"/>
          <ac:spMkLst>
            <pc:docMk/>
            <pc:sldMk cId="2418296202" sldId="262"/>
            <ac:spMk id="11" creationId="{6B24F9AB-65A1-FD92-29F0-C2F0B9916E38}"/>
          </ac:spMkLst>
        </pc:spChg>
        <pc:picChg chg="add mod">
          <ac:chgData name="icramikarus@sulid.hu" userId="b13898ba-d82b-483c-b015-66b50a282810" providerId="ADAL" clId="{E3A7A38A-4EA4-4044-A194-6F58D00E62C1}" dt="2025-03-02T23:04:16.231" v="580" actId="1076"/>
          <ac:picMkLst>
            <pc:docMk/>
            <pc:sldMk cId="2418296202" sldId="262"/>
            <ac:picMk id="6" creationId="{6CFEFE1A-26F9-33EB-367E-68428BB0BDF8}"/>
          </ac:picMkLst>
        </pc:picChg>
        <pc:picChg chg="add mod">
          <ac:chgData name="icramikarus@sulid.hu" userId="b13898ba-d82b-483c-b015-66b50a282810" providerId="ADAL" clId="{E3A7A38A-4EA4-4044-A194-6F58D00E62C1}" dt="2025-03-02T23:02:46.603" v="570" actId="1076"/>
          <ac:picMkLst>
            <pc:docMk/>
            <pc:sldMk cId="2418296202" sldId="262"/>
            <ac:picMk id="8" creationId="{7859A0C5-EBA8-A686-3AA1-232E4381B196}"/>
          </ac:picMkLst>
        </pc:picChg>
        <pc:picChg chg="add del mod">
          <ac:chgData name="icramikarus@sulid.hu" userId="b13898ba-d82b-483c-b015-66b50a282810" providerId="ADAL" clId="{E3A7A38A-4EA4-4044-A194-6F58D00E62C1}" dt="2025-03-02T23:02:44.461" v="569" actId="478"/>
          <ac:picMkLst>
            <pc:docMk/>
            <pc:sldMk cId="2418296202" sldId="262"/>
            <ac:picMk id="10" creationId="{ED1E2A2F-63EB-3993-5AB3-CAF20CFF2A4C}"/>
          </ac:picMkLst>
        </pc:picChg>
      </pc:sldChg>
      <pc:sldChg chg="addSp delSp modSp new mod ord">
        <pc:chgData name="icramikarus@sulid.hu" userId="b13898ba-d82b-483c-b015-66b50a282810" providerId="ADAL" clId="{E3A7A38A-4EA4-4044-A194-6F58D00E62C1}" dt="2025-03-03T08:17:22.258" v="1298" actId="20577"/>
        <pc:sldMkLst>
          <pc:docMk/>
          <pc:sldMk cId="169040275" sldId="263"/>
        </pc:sldMkLst>
        <pc:spChg chg="del">
          <ac:chgData name="icramikarus@sulid.hu" userId="b13898ba-d82b-483c-b015-66b50a282810" providerId="ADAL" clId="{E3A7A38A-4EA4-4044-A194-6F58D00E62C1}" dt="2025-03-02T23:03:20.510" v="575" actId="478"/>
          <ac:spMkLst>
            <pc:docMk/>
            <pc:sldMk cId="169040275" sldId="263"/>
            <ac:spMk id="2" creationId="{482971A5-683B-0097-EEE7-CEAEA8659AB1}"/>
          </ac:spMkLst>
        </pc:spChg>
        <pc:spChg chg="del">
          <ac:chgData name="icramikarus@sulid.hu" userId="b13898ba-d82b-483c-b015-66b50a282810" providerId="ADAL" clId="{E3A7A38A-4EA4-4044-A194-6F58D00E62C1}" dt="2025-03-02T23:03:20.510" v="575" actId="478"/>
          <ac:spMkLst>
            <pc:docMk/>
            <pc:sldMk cId="169040275" sldId="263"/>
            <ac:spMk id="3" creationId="{6B500520-35C3-547C-C5FC-DF1840DBD064}"/>
          </ac:spMkLst>
        </pc:spChg>
        <pc:spChg chg="add mod">
          <ac:chgData name="icramikarus@sulid.hu" userId="b13898ba-d82b-483c-b015-66b50a282810" providerId="ADAL" clId="{E3A7A38A-4EA4-4044-A194-6F58D00E62C1}" dt="2025-03-03T08:17:22.258" v="1298" actId="20577"/>
          <ac:spMkLst>
            <pc:docMk/>
            <pc:sldMk cId="169040275" sldId="263"/>
            <ac:spMk id="4" creationId="{3DE26722-3631-EC86-D147-A8E7DB7218C4}"/>
          </ac:spMkLst>
        </pc:spChg>
        <pc:spChg chg="add del mod">
          <ac:chgData name="icramikarus@sulid.hu" userId="b13898ba-d82b-483c-b015-66b50a282810" providerId="ADAL" clId="{E3A7A38A-4EA4-4044-A194-6F58D00E62C1}" dt="2025-03-03T08:16:39.010" v="1292" actId="1036"/>
          <ac:spMkLst>
            <pc:docMk/>
            <pc:sldMk cId="169040275" sldId="263"/>
            <ac:spMk id="5" creationId="{4A9D8664-6AB4-57AF-0B20-B77303D74201}"/>
          </ac:spMkLst>
        </pc:spChg>
        <pc:spChg chg="add del mod">
          <ac:chgData name="icramikarus@sulid.hu" userId="b13898ba-d82b-483c-b015-66b50a282810" providerId="ADAL" clId="{E3A7A38A-4EA4-4044-A194-6F58D00E62C1}" dt="2025-03-02T23:27:48.214" v="585" actId="21"/>
          <ac:spMkLst>
            <pc:docMk/>
            <pc:sldMk cId="169040275" sldId="263"/>
            <ac:spMk id="6" creationId="{4E14C6DC-26C0-C1DC-AC0E-527E1CACDD8E}"/>
          </ac:spMkLst>
        </pc:spChg>
        <pc:picChg chg="add del mod modCrop">
          <ac:chgData name="icramikarus@sulid.hu" userId="b13898ba-d82b-483c-b015-66b50a282810" providerId="ADAL" clId="{E3A7A38A-4EA4-4044-A194-6F58D00E62C1}" dt="2025-03-03T07:26:03.346" v="810" actId="478"/>
          <ac:picMkLst>
            <pc:docMk/>
            <pc:sldMk cId="169040275" sldId="263"/>
            <ac:picMk id="3" creationId="{473C7FC9-F98A-3A01-B351-B48EB38D0C04}"/>
          </ac:picMkLst>
        </pc:picChg>
        <pc:picChg chg="add mod modCrop">
          <ac:chgData name="icramikarus@sulid.hu" userId="b13898ba-d82b-483c-b015-66b50a282810" providerId="ADAL" clId="{E3A7A38A-4EA4-4044-A194-6F58D00E62C1}" dt="2025-03-03T08:16:45.372" v="1294" actId="14100"/>
          <ac:picMkLst>
            <pc:docMk/>
            <pc:sldMk cId="169040275" sldId="263"/>
            <ac:picMk id="7" creationId="{5ACA6807-5036-8B75-7A86-17CB29951392}"/>
          </ac:picMkLst>
        </pc:picChg>
        <pc:picChg chg="add del mod modCrop">
          <ac:chgData name="icramikarus@sulid.hu" userId="b13898ba-d82b-483c-b015-66b50a282810" providerId="ADAL" clId="{E3A7A38A-4EA4-4044-A194-6F58D00E62C1}" dt="2025-03-03T07:33:36.110" v="831" actId="478"/>
          <ac:picMkLst>
            <pc:docMk/>
            <pc:sldMk cId="169040275" sldId="263"/>
            <ac:picMk id="9" creationId="{C2DF85F1-847C-08D7-C17D-AB5CF5922ED3}"/>
          </ac:picMkLst>
        </pc:picChg>
        <pc:picChg chg="add mod">
          <ac:chgData name="icramikarus@sulid.hu" userId="b13898ba-d82b-483c-b015-66b50a282810" providerId="ADAL" clId="{E3A7A38A-4EA4-4044-A194-6F58D00E62C1}" dt="2025-03-03T08:16:27.961" v="1271" actId="1076"/>
          <ac:picMkLst>
            <pc:docMk/>
            <pc:sldMk cId="169040275" sldId="263"/>
            <ac:picMk id="11" creationId="{544712A8-B291-99DE-4695-E3AEC387DC24}"/>
          </ac:picMkLst>
        </pc:picChg>
        <pc:picChg chg="add mod">
          <ac:chgData name="icramikarus@sulid.hu" userId="b13898ba-d82b-483c-b015-66b50a282810" providerId="ADAL" clId="{E3A7A38A-4EA4-4044-A194-6F58D00E62C1}" dt="2025-03-03T08:16:41.555" v="1293" actId="1076"/>
          <ac:picMkLst>
            <pc:docMk/>
            <pc:sldMk cId="169040275" sldId="263"/>
            <ac:picMk id="13" creationId="{636F211E-F9A1-95CB-34D7-A1A689BC41A1}"/>
          </ac:picMkLst>
        </pc:picChg>
        <pc:picChg chg="add del mod">
          <ac:chgData name="icramikarus@sulid.hu" userId="b13898ba-d82b-483c-b015-66b50a282810" providerId="ADAL" clId="{E3A7A38A-4EA4-4044-A194-6F58D00E62C1}" dt="2025-03-03T07:48:11.068" v="853" actId="478"/>
          <ac:picMkLst>
            <pc:docMk/>
            <pc:sldMk cId="169040275" sldId="263"/>
            <ac:picMk id="15" creationId="{A9493D1F-8948-C032-B7D6-D0A1C0CD760B}"/>
          </ac:picMkLst>
        </pc:picChg>
      </pc:sldChg>
      <pc:sldChg chg="addSp delSp modSp add del mod">
        <pc:chgData name="icramikarus@sulid.hu" userId="b13898ba-d82b-483c-b015-66b50a282810" providerId="ADAL" clId="{E3A7A38A-4EA4-4044-A194-6F58D00E62C1}" dt="2025-03-02T22:52:07.910" v="309"/>
        <pc:sldMkLst>
          <pc:docMk/>
          <pc:sldMk cId="2623867472" sldId="263"/>
        </pc:sldMkLst>
        <pc:picChg chg="add mod">
          <ac:chgData name="icramikarus@sulid.hu" userId="b13898ba-d82b-483c-b015-66b50a282810" providerId="ADAL" clId="{E3A7A38A-4EA4-4044-A194-6F58D00E62C1}" dt="2025-03-02T22:51:55.180" v="305"/>
          <ac:picMkLst>
            <pc:docMk/>
            <pc:sldMk cId="2623867472" sldId="263"/>
            <ac:picMk id="3" creationId="{BC6CCA90-611A-4B25-491C-A5C9CAF9377E}"/>
          </ac:picMkLst>
        </pc:picChg>
        <pc:picChg chg="add mod">
          <ac:chgData name="icramikarus@sulid.hu" userId="b13898ba-d82b-483c-b015-66b50a282810" providerId="ADAL" clId="{E3A7A38A-4EA4-4044-A194-6F58D00E62C1}" dt="2025-03-02T22:51:55.180" v="305"/>
          <ac:picMkLst>
            <pc:docMk/>
            <pc:sldMk cId="2623867472" sldId="263"/>
            <ac:picMk id="6" creationId="{A25C5AA4-E0ED-90A8-2907-02AD1FBF4AAF}"/>
          </ac:picMkLst>
        </pc:picChg>
        <pc:picChg chg="add mod">
          <ac:chgData name="icramikarus@sulid.hu" userId="b13898ba-d82b-483c-b015-66b50a282810" providerId="ADAL" clId="{E3A7A38A-4EA4-4044-A194-6F58D00E62C1}" dt="2025-03-02T22:51:55.180" v="305"/>
          <ac:picMkLst>
            <pc:docMk/>
            <pc:sldMk cId="2623867472" sldId="263"/>
            <ac:picMk id="8" creationId="{6505F344-C0F3-C57A-391D-A58026E4AF9C}"/>
          </ac:picMkLst>
        </pc:picChg>
        <pc:picChg chg="add del">
          <ac:chgData name="icramikarus@sulid.hu" userId="b13898ba-d82b-483c-b015-66b50a282810" providerId="ADAL" clId="{E3A7A38A-4EA4-4044-A194-6F58D00E62C1}" dt="2025-03-02T22:52:07.281" v="308" actId="478"/>
          <ac:picMkLst>
            <pc:docMk/>
            <pc:sldMk cId="2623867472" sldId="263"/>
            <ac:picMk id="24" creationId="{0054FA81-977A-970A-46FB-131C135C9C2F}"/>
          </ac:picMkLst>
        </pc:picChg>
      </pc:sldChg>
      <pc:sldChg chg="add del">
        <pc:chgData name="icramikarus@sulid.hu" userId="b13898ba-d82b-483c-b015-66b50a282810" providerId="ADAL" clId="{E3A7A38A-4EA4-4044-A194-6F58D00E62C1}" dt="2025-03-02T22:52:00.431" v="307"/>
        <pc:sldMkLst>
          <pc:docMk/>
          <pc:sldMk cId="39613905" sldId="264"/>
        </pc:sldMkLst>
      </pc:sldChg>
      <pc:sldChg chg="addSp delSp modSp new mod">
        <pc:chgData name="icramikarus@sulid.hu" userId="b13898ba-d82b-483c-b015-66b50a282810" providerId="ADAL" clId="{E3A7A38A-4EA4-4044-A194-6F58D00E62C1}" dt="2025-03-03T08:31:44.014" v="1611" actId="20577"/>
        <pc:sldMkLst>
          <pc:docMk/>
          <pc:sldMk cId="1964014858" sldId="264"/>
        </pc:sldMkLst>
        <pc:spChg chg="del">
          <ac:chgData name="icramikarus@sulid.hu" userId="b13898ba-d82b-483c-b015-66b50a282810" providerId="ADAL" clId="{E3A7A38A-4EA4-4044-A194-6F58D00E62C1}" dt="2025-03-03T08:17:28.256" v="1299" actId="478"/>
          <ac:spMkLst>
            <pc:docMk/>
            <pc:sldMk cId="1964014858" sldId="264"/>
            <ac:spMk id="2" creationId="{4D033EB4-285C-9CA3-F89E-4D3B5A7B79FB}"/>
          </ac:spMkLst>
        </pc:spChg>
        <pc:spChg chg="del">
          <ac:chgData name="icramikarus@sulid.hu" userId="b13898ba-d82b-483c-b015-66b50a282810" providerId="ADAL" clId="{E3A7A38A-4EA4-4044-A194-6F58D00E62C1}" dt="2025-03-03T08:17:28.256" v="1299" actId="478"/>
          <ac:spMkLst>
            <pc:docMk/>
            <pc:sldMk cId="1964014858" sldId="264"/>
            <ac:spMk id="3" creationId="{16D4C0A7-6FCE-76A7-424E-D0FF9206C8CE}"/>
          </ac:spMkLst>
        </pc:spChg>
        <pc:spChg chg="add mod">
          <ac:chgData name="icramikarus@sulid.hu" userId="b13898ba-d82b-483c-b015-66b50a282810" providerId="ADAL" clId="{E3A7A38A-4EA4-4044-A194-6F58D00E62C1}" dt="2025-03-03T08:17:43.090" v="1306" actId="20577"/>
          <ac:spMkLst>
            <pc:docMk/>
            <pc:sldMk cId="1964014858" sldId="264"/>
            <ac:spMk id="4" creationId="{9E7ECF2E-29A0-DBF8-4750-9D6AA63D7BCD}"/>
          </ac:spMkLst>
        </pc:spChg>
        <pc:spChg chg="add del mod">
          <ac:chgData name="icramikarus@sulid.hu" userId="b13898ba-d82b-483c-b015-66b50a282810" providerId="ADAL" clId="{E3A7A38A-4EA4-4044-A194-6F58D00E62C1}" dt="2025-03-03T08:17:46.528" v="1307" actId="478"/>
          <ac:spMkLst>
            <pc:docMk/>
            <pc:sldMk cId="1964014858" sldId="264"/>
            <ac:spMk id="5" creationId="{32ADC90F-BFE5-8A75-3C84-9F3377448F64}"/>
          </ac:spMkLst>
        </pc:spChg>
        <pc:spChg chg="add mod">
          <ac:chgData name="icramikarus@sulid.hu" userId="b13898ba-d82b-483c-b015-66b50a282810" providerId="ADAL" clId="{E3A7A38A-4EA4-4044-A194-6F58D00E62C1}" dt="2025-03-03T08:31:44.014" v="1611" actId="20577"/>
          <ac:spMkLst>
            <pc:docMk/>
            <pc:sldMk cId="1964014858" sldId="264"/>
            <ac:spMk id="10" creationId="{A1F1E02E-C18B-C150-7E55-670635266D28}"/>
          </ac:spMkLst>
        </pc:spChg>
        <pc:picChg chg="add mod">
          <ac:chgData name="icramikarus@sulid.hu" userId="b13898ba-d82b-483c-b015-66b50a282810" providerId="ADAL" clId="{E3A7A38A-4EA4-4044-A194-6F58D00E62C1}" dt="2025-03-03T08:27:05.537" v="1498" actId="1076"/>
          <ac:picMkLst>
            <pc:docMk/>
            <pc:sldMk cId="1964014858" sldId="264"/>
            <ac:picMk id="7" creationId="{1BF00852-5B07-35E5-1F85-EB36545A6EC2}"/>
          </ac:picMkLst>
        </pc:picChg>
        <pc:picChg chg="add mod">
          <ac:chgData name="icramikarus@sulid.hu" userId="b13898ba-d82b-483c-b015-66b50a282810" providerId="ADAL" clId="{E3A7A38A-4EA4-4044-A194-6F58D00E62C1}" dt="2025-03-03T08:23:34.035" v="1318" actId="1076"/>
          <ac:picMkLst>
            <pc:docMk/>
            <pc:sldMk cId="1964014858" sldId="264"/>
            <ac:picMk id="9" creationId="{4B8C0C8A-543F-C29B-7F3F-54573667D9E6}"/>
          </ac:picMkLst>
        </pc:picChg>
      </pc:sldChg>
      <pc:sldChg chg="addSp delSp modSp new mod">
        <pc:chgData name="icramikarus@sulid.hu" userId="b13898ba-d82b-483c-b015-66b50a282810" providerId="ADAL" clId="{E3A7A38A-4EA4-4044-A194-6F58D00E62C1}" dt="2025-03-03T10:23:34.312" v="5069" actId="1076"/>
        <pc:sldMkLst>
          <pc:docMk/>
          <pc:sldMk cId="2153747986" sldId="265"/>
        </pc:sldMkLst>
        <pc:spChg chg="del">
          <ac:chgData name="icramikarus@sulid.hu" userId="b13898ba-d82b-483c-b015-66b50a282810" providerId="ADAL" clId="{E3A7A38A-4EA4-4044-A194-6F58D00E62C1}" dt="2025-03-03T08:41:29.572" v="1613" actId="478"/>
          <ac:spMkLst>
            <pc:docMk/>
            <pc:sldMk cId="2153747986" sldId="265"/>
            <ac:spMk id="2" creationId="{1672F35E-9AD2-F4FB-759E-57BBD2081EC3}"/>
          </ac:spMkLst>
        </pc:spChg>
        <pc:spChg chg="del">
          <ac:chgData name="icramikarus@sulid.hu" userId="b13898ba-d82b-483c-b015-66b50a282810" providerId="ADAL" clId="{E3A7A38A-4EA4-4044-A194-6F58D00E62C1}" dt="2025-03-03T08:41:29.572" v="1613" actId="478"/>
          <ac:spMkLst>
            <pc:docMk/>
            <pc:sldMk cId="2153747986" sldId="265"/>
            <ac:spMk id="3" creationId="{C929A12B-8BB0-7890-34F2-6B503D090B54}"/>
          </ac:spMkLst>
        </pc:spChg>
        <pc:spChg chg="add mod">
          <ac:chgData name="icramikarus@sulid.hu" userId="b13898ba-d82b-483c-b015-66b50a282810" providerId="ADAL" clId="{E3A7A38A-4EA4-4044-A194-6F58D00E62C1}" dt="2025-03-03T09:01:30.056" v="2487" actId="207"/>
          <ac:spMkLst>
            <pc:docMk/>
            <pc:sldMk cId="2153747986" sldId="265"/>
            <ac:spMk id="4" creationId="{DE802089-38E7-AF8E-7CD0-7AE9495096EB}"/>
          </ac:spMkLst>
        </pc:spChg>
        <pc:spChg chg="add del mod">
          <ac:chgData name="icramikarus@sulid.hu" userId="b13898ba-d82b-483c-b015-66b50a282810" providerId="ADAL" clId="{E3A7A38A-4EA4-4044-A194-6F58D00E62C1}" dt="2025-03-03T10:15:08.871" v="5059"/>
          <ac:spMkLst>
            <pc:docMk/>
            <pc:sldMk cId="2153747986" sldId="265"/>
            <ac:spMk id="5" creationId="{63C3F3FC-3347-5CED-4F9D-6B2A2EFD3F1F}"/>
          </ac:spMkLst>
        </pc:spChg>
        <pc:spChg chg="add mod">
          <ac:chgData name="icramikarus@sulid.hu" userId="b13898ba-d82b-483c-b015-66b50a282810" providerId="ADAL" clId="{E3A7A38A-4EA4-4044-A194-6F58D00E62C1}" dt="2025-03-03T10:23:34.312" v="5069" actId="1076"/>
          <ac:spMkLst>
            <pc:docMk/>
            <pc:sldMk cId="2153747986" sldId="265"/>
            <ac:spMk id="7" creationId="{F2FB5AA4-F11B-5DFE-C7C5-B6201F85B098}"/>
          </ac:spMkLst>
        </pc:spChg>
      </pc:sldChg>
      <pc:sldChg chg="addSp delSp modSp new mod">
        <pc:chgData name="icramikarus@sulid.hu" userId="b13898ba-d82b-483c-b015-66b50a282810" providerId="ADAL" clId="{E3A7A38A-4EA4-4044-A194-6F58D00E62C1}" dt="2025-03-03T10:24:59.720" v="5082" actId="20577"/>
        <pc:sldMkLst>
          <pc:docMk/>
          <pc:sldMk cId="362946146" sldId="266"/>
        </pc:sldMkLst>
        <pc:spChg chg="del">
          <ac:chgData name="icramikarus@sulid.hu" userId="b13898ba-d82b-483c-b015-66b50a282810" providerId="ADAL" clId="{E3A7A38A-4EA4-4044-A194-6F58D00E62C1}" dt="2025-03-03T10:24:49.311" v="5071" actId="478"/>
          <ac:spMkLst>
            <pc:docMk/>
            <pc:sldMk cId="362946146" sldId="266"/>
            <ac:spMk id="2" creationId="{BDFB19F7-A550-0680-BE15-0BC08100E902}"/>
          </ac:spMkLst>
        </pc:spChg>
        <pc:spChg chg="del">
          <ac:chgData name="icramikarus@sulid.hu" userId="b13898ba-d82b-483c-b015-66b50a282810" providerId="ADAL" clId="{E3A7A38A-4EA4-4044-A194-6F58D00E62C1}" dt="2025-03-03T10:24:51.224" v="5072" actId="478"/>
          <ac:spMkLst>
            <pc:docMk/>
            <pc:sldMk cId="362946146" sldId="266"/>
            <ac:spMk id="3" creationId="{D04C681F-D98F-43C4-CBCF-27B164F45C55}"/>
          </ac:spMkLst>
        </pc:spChg>
        <pc:spChg chg="add mod">
          <ac:chgData name="icramikarus@sulid.hu" userId="b13898ba-d82b-483c-b015-66b50a282810" providerId="ADAL" clId="{E3A7A38A-4EA4-4044-A194-6F58D00E62C1}" dt="2025-03-03T10:24:59.720" v="5082" actId="20577"/>
          <ac:spMkLst>
            <pc:docMk/>
            <pc:sldMk cId="362946146" sldId="266"/>
            <ac:spMk id="4" creationId="{5296D85A-3472-1B58-B0F6-3B2A7867E1F3}"/>
          </ac:spMkLst>
        </pc:spChg>
      </pc:sldChg>
      <pc:sldChg chg="modSp add mod ord">
        <pc:chgData name="icramikarus@sulid.hu" userId="b13898ba-d82b-483c-b015-66b50a282810" providerId="ADAL" clId="{E3A7A38A-4EA4-4044-A194-6F58D00E62C1}" dt="2025-03-03T10:25:51.111" v="5120"/>
        <pc:sldMkLst>
          <pc:docMk/>
          <pc:sldMk cId="180044586" sldId="267"/>
        </pc:sldMkLst>
        <pc:spChg chg="mod">
          <ac:chgData name="icramikarus@sulid.hu" userId="b13898ba-d82b-483c-b015-66b50a282810" providerId="ADAL" clId="{E3A7A38A-4EA4-4044-A194-6F58D00E62C1}" dt="2025-03-03T10:25:23.352" v="5099" actId="20577"/>
          <ac:spMkLst>
            <pc:docMk/>
            <pc:sldMk cId="180044586" sldId="267"/>
            <ac:spMk id="4" creationId="{2FC3859B-341D-260A-8828-C681CB20E093}"/>
          </ac:spMkLst>
        </pc:spChg>
      </pc:sldChg>
      <pc:sldChg chg="new del">
        <pc:chgData name="icramikarus@sulid.hu" userId="b13898ba-d82b-483c-b015-66b50a282810" providerId="ADAL" clId="{E3A7A38A-4EA4-4044-A194-6F58D00E62C1}" dt="2025-03-03T10:25:13.216" v="5084" actId="680"/>
        <pc:sldMkLst>
          <pc:docMk/>
          <pc:sldMk cId="2863315553" sldId="267"/>
        </pc:sldMkLst>
      </pc:sldChg>
      <pc:sldChg chg="addSp modSp add mod ord">
        <pc:chgData name="icramikarus@sulid.hu" userId="b13898ba-d82b-483c-b015-66b50a282810" providerId="ADAL" clId="{E3A7A38A-4EA4-4044-A194-6F58D00E62C1}" dt="2025-03-03T10:26:42.478" v="5121"/>
        <pc:sldMkLst>
          <pc:docMk/>
          <pc:sldMk cId="229967949" sldId="268"/>
        </pc:sldMkLst>
        <pc:spChg chg="mod">
          <ac:chgData name="icramikarus@sulid.hu" userId="b13898ba-d82b-483c-b015-66b50a282810" providerId="ADAL" clId="{E3A7A38A-4EA4-4044-A194-6F58D00E62C1}" dt="2025-03-03T10:25:41.024" v="5116" actId="20577"/>
          <ac:spMkLst>
            <pc:docMk/>
            <pc:sldMk cId="229967949" sldId="268"/>
            <ac:spMk id="4" creationId="{71C491CC-D807-AB39-6412-DD41C3AB2762}"/>
          </ac:spMkLst>
        </pc:spChg>
        <pc:picChg chg="add">
          <ac:chgData name="icramikarus@sulid.hu" userId="b13898ba-d82b-483c-b015-66b50a282810" providerId="ADAL" clId="{E3A7A38A-4EA4-4044-A194-6F58D00E62C1}" dt="2025-03-03T10:26:42.478" v="5121"/>
          <ac:picMkLst>
            <pc:docMk/>
            <pc:sldMk cId="229967949" sldId="268"/>
            <ac:picMk id="1026" creationId="{5EED7DAF-C441-8F6D-B0D1-9022CF51E73F}"/>
          </ac:picMkLst>
        </pc:picChg>
      </pc:sldChg>
      <pc:sldChg chg="new del">
        <pc:chgData name="icramikarus@sulid.hu" userId="b13898ba-d82b-483c-b015-66b50a282810" providerId="ADAL" clId="{E3A7A38A-4EA4-4044-A194-6F58D00E62C1}" dt="2025-03-03T10:25:28.792" v="5101" actId="680"/>
        <pc:sldMkLst>
          <pc:docMk/>
          <pc:sldMk cId="4003112049" sldId="268"/>
        </pc:sldMkLst>
      </pc:sldChg>
      <pc:sldChg chg="addSp delSp modSp add mod ord">
        <pc:chgData name="icramikarus@sulid.hu" userId="b13898ba-d82b-483c-b015-66b50a282810" providerId="ADAL" clId="{E3A7A38A-4EA4-4044-A194-6F58D00E62C1}" dt="2025-03-03T10:47:12.875" v="5746" actId="20577"/>
        <pc:sldMkLst>
          <pc:docMk/>
          <pc:sldMk cId="2010136107" sldId="269"/>
        </pc:sldMkLst>
        <pc:spChg chg="add mod">
          <ac:chgData name="icramikarus@sulid.hu" userId="b13898ba-d82b-483c-b015-66b50a282810" providerId="ADAL" clId="{E3A7A38A-4EA4-4044-A194-6F58D00E62C1}" dt="2025-03-03T10:47:12.875" v="5746" actId="20577"/>
          <ac:spMkLst>
            <pc:docMk/>
            <pc:sldMk cId="2010136107" sldId="269"/>
            <ac:spMk id="2" creationId="{011B7BEE-9A89-1347-7BE1-5AF41F15F97E}"/>
          </ac:spMkLst>
        </pc:spChg>
        <pc:spChg chg="mod">
          <ac:chgData name="icramikarus@sulid.hu" userId="b13898ba-d82b-483c-b015-66b50a282810" providerId="ADAL" clId="{E3A7A38A-4EA4-4044-A194-6F58D00E62C1}" dt="2025-03-03T10:27:08.297" v="5167" actId="20577"/>
          <ac:spMkLst>
            <pc:docMk/>
            <pc:sldMk cId="2010136107" sldId="269"/>
            <ac:spMk id="4" creationId="{9725C559-6774-9F2E-0267-BB12E8C631A0}"/>
          </ac:spMkLst>
        </pc:spChg>
        <pc:picChg chg="add del mod">
          <ac:chgData name="icramikarus@sulid.hu" userId="b13898ba-d82b-483c-b015-66b50a282810" providerId="ADAL" clId="{E3A7A38A-4EA4-4044-A194-6F58D00E62C1}" dt="2025-03-03T10:28:45.496" v="5171" actId="478"/>
          <ac:picMkLst>
            <pc:docMk/>
            <pc:sldMk cId="2010136107" sldId="269"/>
            <ac:picMk id="2050" creationId="{AAE6FDEA-8D08-D139-224E-4A0D6DACBB94}"/>
          </ac:picMkLst>
        </pc:picChg>
        <pc:picChg chg="add mod">
          <ac:chgData name="icramikarus@sulid.hu" userId="b13898ba-d82b-483c-b015-66b50a282810" providerId="ADAL" clId="{E3A7A38A-4EA4-4044-A194-6F58D00E62C1}" dt="2025-03-03T10:39:41.426" v="5496" actId="14100"/>
          <ac:picMkLst>
            <pc:docMk/>
            <pc:sldMk cId="2010136107" sldId="269"/>
            <ac:picMk id="2052" creationId="{FB248CF2-7248-0284-1DBB-776158C064FF}"/>
          </ac:picMkLst>
        </pc:picChg>
        <pc:picChg chg="add mod">
          <ac:chgData name="icramikarus@sulid.hu" userId="b13898ba-d82b-483c-b015-66b50a282810" providerId="ADAL" clId="{E3A7A38A-4EA4-4044-A194-6F58D00E62C1}" dt="2025-03-03T10:39:29.751" v="5492" actId="1076"/>
          <ac:picMkLst>
            <pc:docMk/>
            <pc:sldMk cId="2010136107" sldId="269"/>
            <ac:picMk id="2054" creationId="{BDD3487B-6AA3-8A11-6470-4F481813B9D3}"/>
          </ac:picMkLst>
        </pc:picChg>
        <pc:picChg chg="add mod">
          <ac:chgData name="icramikarus@sulid.hu" userId="b13898ba-d82b-483c-b015-66b50a282810" providerId="ADAL" clId="{E3A7A38A-4EA4-4044-A194-6F58D00E62C1}" dt="2025-03-03T10:41:04.467" v="5503" actId="1076"/>
          <ac:picMkLst>
            <pc:docMk/>
            <pc:sldMk cId="2010136107" sldId="269"/>
            <ac:picMk id="2056" creationId="{0B632B9F-8AC0-EC6D-DD01-EF56DE53B69F}"/>
          </ac:picMkLst>
        </pc:picChg>
      </pc:sldChg>
      <pc:sldChg chg="addSp delSp modSp add mod">
        <pc:chgData name="icramikarus@sulid.hu" userId="b13898ba-d82b-483c-b015-66b50a282810" providerId="ADAL" clId="{E3A7A38A-4EA4-4044-A194-6F58D00E62C1}" dt="2025-03-03T11:21:33.621" v="6596" actId="1076"/>
        <pc:sldMkLst>
          <pc:docMk/>
          <pc:sldMk cId="3930102303" sldId="270"/>
        </pc:sldMkLst>
        <pc:spChg chg="mod">
          <ac:chgData name="icramikarus@sulid.hu" userId="b13898ba-d82b-483c-b015-66b50a282810" providerId="ADAL" clId="{E3A7A38A-4EA4-4044-A194-6F58D00E62C1}" dt="2025-03-03T11:17:51.376" v="6584" actId="20577"/>
          <ac:spMkLst>
            <pc:docMk/>
            <pc:sldMk cId="3930102303" sldId="270"/>
            <ac:spMk id="2" creationId="{30985690-0745-A7B6-037D-FCE5DAF5AD76}"/>
          </ac:spMkLst>
        </pc:spChg>
        <pc:picChg chg="del">
          <ac:chgData name="icramikarus@sulid.hu" userId="b13898ba-d82b-483c-b015-66b50a282810" providerId="ADAL" clId="{E3A7A38A-4EA4-4044-A194-6F58D00E62C1}" dt="2025-03-03T10:45:03.641" v="5656" actId="478"/>
          <ac:picMkLst>
            <pc:docMk/>
            <pc:sldMk cId="3930102303" sldId="270"/>
            <ac:picMk id="2052" creationId="{AA911F1F-20A9-12CA-4E78-733E51D09BE2}"/>
          </ac:picMkLst>
        </pc:picChg>
        <pc:picChg chg="del">
          <ac:chgData name="icramikarus@sulid.hu" userId="b13898ba-d82b-483c-b015-66b50a282810" providerId="ADAL" clId="{E3A7A38A-4EA4-4044-A194-6F58D00E62C1}" dt="2025-03-03T10:45:03.641" v="5656" actId="478"/>
          <ac:picMkLst>
            <pc:docMk/>
            <pc:sldMk cId="3930102303" sldId="270"/>
            <ac:picMk id="2054" creationId="{E8778F90-F2E9-6FB7-2A59-005D532C0EC0}"/>
          </ac:picMkLst>
        </pc:picChg>
        <pc:picChg chg="del">
          <ac:chgData name="icramikarus@sulid.hu" userId="b13898ba-d82b-483c-b015-66b50a282810" providerId="ADAL" clId="{E3A7A38A-4EA4-4044-A194-6F58D00E62C1}" dt="2025-03-03T10:45:03.641" v="5656" actId="478"/>
          <ac:picMkLst>
            <pc:docMk/>
            <pc:sldMk cId="3930102303" sldId="270"/>
            <ac:picMk id="2056" creationId="{F3EEFAA9-9E58-39E6-3F6F-5D0FA5C0D848}"/>
          </ac:picMkLst>
        </pc:picChg>
        <pc:picChg chg="add mod">
          <ac:chgData name="icramikarus@sulid.hu" userId="b13898ba-d82b-483c-b015-66b50a282810" providerId="ADAL" clId="{E3A7A38A-4EA4-4044-A194-6F58D00E62C1}" dt="2025-03-03T11:12:21.290" v="6474" actId="14100"/>
          <ac:picMkLst>
            <pc:docMk/>
            <pc:sldMk cId="3930102303" sldId="270"/>
            <ac:picMk id="3074" creationId="{E42279BF-6B7A-0EB1-8F22-436AE04D5853}"/>
          </ac:picMkLst>
        </pc:picChg>
        <pc:picChg chg="add mod">
          <ac:chgData name="icramikarus@sulid.hu" userId="b13898ba-d82b-483c-b015-66b50a282810" providerId="ADAL" clId="{E3A7A38A-4EA4-4044-A194-6F58D00E62C1}" dt="2025-03-03T11:14:40.777" v="6490" actId="1076"/>
          <ac:picMkLst>
            <pc:docMk/>
            <pc:sldMk cId="3930102303" sldId="270"/>
            <ac:picMk id="3076" creationId="{69A1A524-CF2F-576B-CBDF-5439FCB89BDD}"/>
          </ac:picMkLst>
        </pc:picChg>
        <pc:picChg chg="add del mod">
          <ac:chgData name="icramikarus@sulid.hu" userId="b13898ba-d82b-483c-b015-66b50a282810" providerId="ADAL" clId="{E3A7A38A-4EA4-4044-A194-6F58D00E62C1}" dt="2025-03-03T10:59:59.022" v="5993" actId="478"/>
          <ac:picMkLst>
            <pc:docMk/>
            <pc:sldMk cId="3930102303" sldId="270"/>
            <ac:picMk id="3078" creationId="{E9B80F3E-8E50-40F5-03AB-36BEED9D71A3}"/>
          </ac:picMkLst>
        </pc:picChg>
        <pc:picChg chg="add mod">
          <ac:chgData name="icramikarus@sulid.hu" userId="b13898ba-d82b-483c-b015-66b50a282810" providerId="ADAL" clId="{E3A7A38A-4EA4-4044-A194-6F58D00E62C1}" dt="2025-03-03T11:21:30.154" v="6595" actId="1076"/>
          <ac:picMkLst>
            <pc:docMk/>
            <pc:sldMk cId="3930102303" sldId="270"/>
            <ac:picMk id="3080" creationId="{64F81D10-E327-E46F-F611-700646A0FBF5}"/>
          </ac:picMkLst>
        </pc:picChg>
        <pc:picChg chg="add mod">
          <ac:chgData name="icramikarus@sulid.hu" userId="b13898ba-d82b-483c-b015-66b50a282810" providerId="ADAL" clId="{E3A7A38A-4EA4-4044-A194-6F58D00E62C1}" dt="2025-03-03T11:14:36.673" v="6489" actId="1076"/>
          <ac:picMkLst>
            <pc:docMk/>
            <pc:sldMk cId="3930102303" sldId="270"/>
            <ac:picMk id="3082" creationId="{8ED1FFBC-6A63-37FB-698D-D19A2536B6F4}"/>
          </ac:picMkLst>
        </pc:picChg>
        <pc:picChg chg="add mod">
          <ac:chgData name="icramikarus@sulid.hu" userId="b13898ba-d82b-483c-b015-66b50a282810" providerId="ADAL" clId="{E3A7A38A-4EA4-4044-A194-6F58D00E62C1}" dt="2025-03-03T11:21:33.621" v="6596" actId="1076"/>
          <ac:picMkLst>
            <pc:docMk/>
            <pc:sldMk cId="3930102303" sldId="270"/>
            <ac:picMk id="3084" creationId="{0EC6237B-CC27-B7E9-91A9-FDFE11E40A6F}"/>
          </ac:picMkLst>
        </pc:picChg>
      </pc:sldChg>
      <pc:sldChg chg="new del">
        <pc:chgData name="icramikarus@sulid.hu" userId="b13898ba-d82b-483c-b015-66b50a282810" providerId="ADAL" clId="{E3A7A38A-4EA4-4044-A194-6F58D00E62C1}" dt="2025-03-03T11:24:28.531" v="6598" actId="680"/>
        <pc:sldMkLst>
          <pc:docMk/>
          <pc:sldMk cId="2231685002" sldId="271"/>
        </pc:sldMkLst>
      </pc:sldChg>
      <pc:sldChg chg="addSp delSp modSp new mod">
        <pc:chgData name="icramikarus@sulid.hu" userId="b13898ba-d82b-483c-b015-66b50a282810" providerId="ADAL" clId="{E3A7A38A-4EA4-4044-A194-6F58D00E62C1}" dt="2025-03-03T11:49:58.077" v="6646" actId="1076"/>
        <pc:sldMkLst>
          <pc:docMk/>
          <pc:sldMk cId="3082551120" sldId="271"/>
        </pc:sldMkLst>
        <pc:spChg chg="del">
          <ac:chgData name="icramikarus@sulid.hu" userId="b13898ba-d82b-483c-b015-66b50a282810" providerId="ADAL" clId="{E3A7A38A-4EA4-4044-A194-6F58D00E62C1}" dt="2025-03-03T11:24:42.129" v="6600" actId="478"/>
          <ac:spMkLst>
            <pc:docMk/>
            <pc:sldMk cId="3082551120" sldId="271"/>
            <ac:spMk id="2" creationId="{F6B8432F-5334-48FA-F732-D7316C5D4A46}"/>
          </ac:spMkLst>
        </pc:spChg>
        <pc:spChg chg="del">
          <ac:chgData name="icramikarus@sulid.hu" userId="b13898ba-d82b-483c-b015-66b50a282810" providerId="ADAL" clId="{E3A7A38A-4EA4-4044-A194-6F58D00E62C1}" dt="2025-03-03T11:24:43.490" v="6601" actId="478"/>
          <ac:spMkLst>
            <pc:docMk/>
            <pc:sldMk cId="3082551120" sldId="271"/>
            <ac:spMk id="3" creationId="{9D5E41C5-0F23-8832-BB14-789EA772998F}"/>
          </ac:spMkLst>
        </pc:spChg>
        <pc:spChg chg="add mod">
          <ac:chgData name="icramikarus@sulid.hu" userId="b13898ba-d82b-483c-b015-66b50a282810" providerId="ADAL" clId="{E3A7A38A-4EA4-4044-A194-6F58D00E62C1}" dt="2025-03-03T11:47:59.276" v="6634" actId="20577"/>
          <ac:spMkLst>
            <pc:docMk/>
            <pc:sldMk cId="3082551120" sldId="271"/>
            <ac:spMk id="4" creationId="{A386EA5F-EAA6-13BC-F3E1-68E413D78F5E}"/>
          </ac:spMkLst>
        </pc:spChg>
        <pc:spChg chg="add mod">
          <ac:chgData name="icramikarus@sulid.hu" userId="b13898ba-d82b-483c-b015-66b50a282810" providerId="ADAL" clId="{E3A7A38A-4EA4-4044-A194-6F58D00E62C1}" dt="2025-03-03T11:48:04.592" v="6635" actId="14100"/>
          <ac:spMkLst>
            <pc:docMk/>
            <pc:sldMk cId="3082551120" sldId="271"/>
            <ac:spMk id="5" creationId="{423E208F-6856-2C52-DF59-7891A87E7ECC}"/>
          </ac:spMkLst>
        </pc:spChg>
        <pc:picChg chg="add mod">
          <ac:chgData name="icramikarus@sulid.hu" userId="b13898ba-d82b-483c-b015-66b50a282810" providerId="ADAL" clId="{E3A7A38A-4EA4-4044-A194-6F58D00E62C1}" dt="2025-03-03T11:48:38.021" v="6641" actId="14100"/>
          <ac:picMkLst>
            <pc:docMk/>
            <pc:sldMk cId="3082551120" sldId="271"/>
            <ac:picMk id="7" creationId="{3F4C48C0-BC59-A73B-5A81-5A8AD2142C28}"/>
          </ac:picMkLst>
        </pc:picChg>
        <pc:picChg chg="add mod">
          <ac:chgData name="icramikarus@sulid.hu" userId="b13898ba-d82b-483c-b015-66b50a282810" providerId="ADAL" clId="{E3A7A38A-4EA4-4044-A194-6F58D00E62C1}" dt="2025-03-03T11:49:58.077" v="6646" actId="1076"/>
          <ac:picMkLst>
            <pc:docMk/>
            <pc:sldMk cId="3082551120" sldId="271"/>
            <ac:picMk id="9" creationId="{19EC1C0E-C718-2CBC-E7EB-AE007A2E4D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7B41B-FF1D-4730-8771-C1106917A72C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F1167-7301-4588-9B34-A0171F287D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930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0DCBA9-07F0-47CA-E907-84BEAEF7E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E401E21-96FE-8CB7-5205-E7DB8A53E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0E55D30-A438-DFA5-3FBA-60B8C89C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9AD5D5F-999D-0E8F-F72A-759F981C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61F5100-6BC0-971C-FFAE-FEA934C0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80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8756E9-53C5-1459-35D0-206303A0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F5419DE-4366-B5D3-6D68-927F966C85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1DD9BEC-63C3-4E2D-7340-40EBC6325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BAFF007-596A-5870-DD98-A8BDBE608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761600A-B495-2DB6-3E5E-9DA8E4B0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87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8D9DA96-0A48-F97C-CA70-23FC11DD39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B3C2C01-7FB3-F039-3D42-DF496FCD1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ED9732-D746-2C91-4A90-D70CFF13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602232-4AE3-FE2F-BC25-4B1DDE87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2821F4D-8345-2E77-A6B9-BC720E52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3007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4B4376-6138-355A-B704-18DC5608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94C187-E681-DC43-B036-8F0213BBF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2384F43-D09E-4BCB-0F57-6537E1681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A64C0F6-1134-477E-F07E-ACA688C81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CEB7B84-0416-1B9D-F5FD-34DDA25D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23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78EAFC-B6D1-8467-C80D-4BD2AD66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28E3119-218F-1B37-C0B8-D4B3C86F8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4DECB47-26F1-91BF-3D6E-C3C41578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9CFACC3-0D0F-E490-CD8C-BF139C74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E36382C-F38A-3AED-AC4B-493B77B0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566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9303AB-400B-C513-D069-398AF7C8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045C04-7C62-11A7-FCEF-99EDBD378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7DAD9E3-A55A-6677-41B9-E3AAC7588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84F03C1-0427-0E69-3F0A-3E93AED1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F13828F-47D3-8675-4098-6F11A8B2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79CF007-EB80-3AC7-4EA3-1760C4DF0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9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6ED7EF-FB30-AC39-A702-695F2B9B3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21D15FE-CB83-442E-8E6A-8AB2DFCD2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9963271-1D14-0010-68C1-CE58451CD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4242569-EE63-372E-EFED-42A87B5A6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077E5CA-566E-A355-5C40-E869225A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A05B033-B507-217C-D533-A9A968BF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1B459C1-034A-858B-2399-619FD963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C65996B-A49C-4D4C-CE8F-4EE257DF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48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CCBB9B-58AE-DFA4-4A50-F047CB9B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A384D00-D379-348F-726A-BF421AAC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12D43AD-40CB-42F0-EEFC-3537DBBF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09EA7F5-4604-0F64-AF1C-4A527C5A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7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E9E6C55-90D3-5728-F9AF-8356F33D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EB378B8-219D-FDD2-1933-8E5CF07FD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5955873-79AD-1E14-F52E-92F89CCA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972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3537C6-7B94-778B-B676-E0ACA16FB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72FD33-159A-6FB1-0960-B218EFA7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29EDD1C-7F6A-472A-F22A-B6F92B458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4A166AA-E2AE-AFE5-3CF0-54D6956F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FF3BA76-AD3D-D744-A4CA-F8CE0E58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B3D56F3-E0C0-B9A8-3152-23C0FB30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20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696D6B-8AED-FF63-4036-5A5BEB1D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DF16E43-B824-90ED-28AE-95FA168BC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4238A3D-E214-DB13-2028-AFF13E033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7DE96B5-2131-5764-9FBA-C770D716D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30DB0CA-4C89-E1D9-4AE3-3E430E389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D22A5F5-3F93-254D-91DB-62079472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517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48F4A327-97CA-0FD8-F71E-282F3C58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B40BD92-7327-7582-1165-927221563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5B702B-7DE3-F89F-04F2-D8105B1E7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17FD08-A862-4AF4-AA40-656953AF1229}" type="datetimeFigureOut">
              <a:rPr lang="hu-HU" smtClean="0"/>
              <a:t>2025. 03. 19.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EA0F3F-D069-3579-830B-B09BFCF62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F6F188-2F4A-1D15-2C1D-37F6F160E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EAB782-E5F1-4DE9-A5EA-BE102EAAD2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0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0E09583D-08AA-63A2-9812-2322B6F188EF}"/>
              </a:ext>
            </a:extLst>
          </p:cNvPr>
          <p:cNvSpPr txBox="1"/>
          <p:nvPr/>
        </p:nvSpPr>
        <p:spPr>
          <a:xfrm>
            <a:off x="321074" y="5011358"/>
            <a:ext cx="6929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rPr>
              <a:t>LISSZABON, PORTUGÁLIA</a:t>
            </a:r>
            <a:endParaRPr lang="hu-H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33827B7-7D6D-F89A-8614-F8D934AEE9C7}"/>
              </a:ext>
            </a:extLst>
          </p:cNvPr>
          <p:cNvSpPr txBox="1"/>
          <p:nvPr/>
        </p:nvSpPr>
        <p:spPr>
          <a:xfrm>
            <a:off x="321074" y="5947878"/>
            <a:ext cx="447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PINTÉR ESZTER JÚLIA</a:t>
            </a:r>
          </a:p>
        </p:txBody>
      </p:sp>
      <p:cxnSp>
        <p:nvCxnSpPr>
          <p:cNvPr id="2" name="Egyenes összekötő 1">
            <a:extLst>
              <a:ext uri="{FF2B5EF4-FFF2-40B4-BE49-F238E27FC236}">
                <a16:creationId xmlns:a16="http://schemas.microsoft.com/office/drawing/2014/main" id="{817BBD5F-4FA8-30B2-881E-8259868FC9E8}"/>
              </a:ext>
            </a:extLst>
          </p:cNvPr>
          <p:cNvCxnSpPr>
            <a:cxnSpLocks/>
          </p:cNvCxnSpPr>
          <p:nvPr/>
        </p:nvCxnSpPr>
        <p:spPr>
          <a:xfrm>
            <a:off x="-223808" y="5832449"/>
            <a:ext cx="12917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3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C8742-E14F-DE37-9A0F-01E0A931A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969ABD9-B9F7-6DE1-E482-F7FA61E5C57F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B8CB08B-D63A-1EE9-4825-532CC43C5578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ERASMUSOS ÉLET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A0B0661C-9A29-C20A-8A94-0AD8E0D12C23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Kép 4" descr="A képen ruházat, személy, ember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7661DDE-2042-8F17-4CF3-91B6E611B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7285" y="1704482"/>
            <a:ext cx="4947745" cy="3710809"/>
          </a:xfrm>
          <a:prstGeom prst="rect">
            <a:avLst/>
          </a:prstGeom>
        </p:spPr>
      </p:pic>
      <p:pic>
        <p:nvPicPr>
          <p:cNvPr id="7" name="Kép 6" descr="A képen kültéri, ruházat, lábbelik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750A9A7-B65B-5780-80DE-B558EEABF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92" y="1086014"/>
            <a:ext cx="5920828" cy="4440621"/>
          </a:xfrm>
          <a:prstGeom prst="rect">
            <a:avLst/>
          </a:prstGeom>
        </p:spPr>
      </p:pic>
      <p:pic>
        <p:nvPicPr>
          <p:cNvPr id="9" name="Kép 8" descr="A képen kültéri, ég, személy, ví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45097A1-70D4-A607-4090-E9A92FEC6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74" y="2814144"/>
            <a:ext cx="2960633" cy="3947511"/>
          </a:xfrm>
          <a:prstGeom prst="rect">
            <a:avLst/>
          </a:prstGeom>
        </p:spPr>
      </p:pic>
      <p:pic>
        <p:nvPicPr>
          <p:cNvPr id="13" name="Kép 12" descr="A képen személy, kültéri, ruházat, Emberi arc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9793F1D-2B3A-583B-B5BE-C92ECC1F1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7626" y="4263690"/>
            <a:ext cx="2851752" cy="213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960E8-420E-5A2A-62C1-976EF3582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8BCEB05-1AB8-3817-4A2A-9F6059190F94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C633AF8-CFC7-61E1-6D60-66D6A658BA87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ERASMUSOS ÉLET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16A090B2-8D53-E176-3068-FC102D80F84A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Kép 5" descr="A képen kültéri, ég, személy, ruháza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BEC356E-C3F6-EB9F-ED5B-B44933559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7" y="1236735"/>
            <a:ext cx="3543305" cy="4724406"/>
          </a:xfrm>
          <a:prstGeom prst="rect">
            <a:avLst/>
          </a:prstGeom>
        </p:spPr>
      </p:pic>
      <p:pic>
        <p:nvPicPr>
          <p:cNvPr id="10" name="Kép 9" descr="A képen fű, kültéri, szarvasmarha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55FB764-44A0-B1EE-067B-1DA5E24A7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4"/>
          <a:stretch/>
        </p:blipFill>
        <p:spPr>
          <a:xfrm>
            <a:off x="3724082" y="1236732"/>
            <a:ext cx="2760801" cy="4724402"/>
          </a:xfrm>
          <a:prstGeom prst="rect">
            <a:avLst/>
          </a:prstGeom>
        </p:spPr>
      </p:pic>
      <p:pic>
        <p:nvPicPr>
          <p:cNvPr id="12" name="Kép 11" descr="A képen sötétség, sziluett, köd, Háttérvilágít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8510390-838B-E90D-D935-9DDDAD1A7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863" y="1236733"/>
            <a:ext cx="2443880" cy="4724401"/>
          </a:xfrm>
          <a:prstGeom prst="rect">
            <a:avLst/>
          </a:prstGeom>
        </p:spPr>
      </p:pic>
      <p:pic>
        <p:nvPicPr>
          <p:cNvPr id="19" name="Kép 18" descr="A képen kültéri, természet, épület, Alapkő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0060EE2-7C70-568E-F090-EEE2D044F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"/>
          <a:stretch/>
        </p:blipFill>
        <p:spPr>
          <a:xfrm>
            <a:off x="6579741" y="1236734"/>
            <a:ext cx="3003264" cy="4724400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6A669447-B15A-522B-831A-A719C9A45EEA}"/>
              </a:ext>
            </a:extLst>
          </p:cNvPr>
          <p:cNvSpPr txBox="1"/>
          <p:nvPr/>
        </p:nvSpPr>
        <p:spPr>
          <a:xfrm>
            <a:off x="4494696" y="6311272"/>
            <a:ext cx="32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PORTUGÁL SPORTEGYESÜLET</a:t>
            </a:r>
          </a:p>
        </p:txBody>
      </p:sp>
    </p:spTree>
    <p:extLst>
      <p:ext uri="{BB962C8B-B14F-4D97-AF65-F5344CB8AC3E}">
        <p14:creationId xmlns:p14="http://schemas.microsoft.com/office/powerpoint/2010/main" val="41358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064FA-0FC1-BFA9-71C0-99DC19219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088F611-0EF6-1B43-BBD4-552B4FACC5E0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0110FBA-2CB6-3B39-5B70-F07504747F74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BME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447AC50C-43F8-23C4-3732-F1632C1C591B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Kép 5" descr="A képen szöveg, Grafikus tervezés, Grafika, rajzfil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3F748DA-7C22-FD49-CD82-845E84EDB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40" y="3429000"/>
            <a:ext cx="3931198" cy="2894399"/>
          </a:xfrm>
          <a:prstGeom prst="rect">
            <a:avLst/>
          </a:prstGeom>
        </p:spPr>
      </p:pic>
      <p:pic>
        <p:nvPicPr>
          <p:cNvPr id="8" name="Kép 7" descr="A képen kültéri, ég, épület, Klasszikus épít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7010E6C-8875-CA22-AE64-8063D6976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55907" r="-613" b="800"/>
          <a:stretch/>
        </p:blipFill>
        <p:spPr>
          <a:xfrm>
            <a:off x="248920" y="1787053"/>
            <a:ext cx="7322687" cy="4349271"/>
          </a:xfrm>
          <a:prstGeom prst="rect">
            <a:avLst/>
          </a:prstGeom>
        </p:spPr>
      </p:pic>
      <p:pic>
        <p:nvPicPr>
          <p:cNvPr id="10" name="Kép 9" descr="A képen szöveg, Betűtípus, Grafika, emblém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BA0DA4A-11ED-D3B2-A70F-B5C7B8F59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26" y="1670790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3103D-0B09-3FE9-BCDC-DD7B5BFAF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DA3456F2-AC47-1D98-BCF4-D4D969B6ABFF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BB5E9F3-6A2F-2A3B-2CAE-0A257B7C2926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KÖSZÖNÖM A FIGYELMET!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9C74F492-D1CA-8C29-3B6A-453FEF90AD12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62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51FA-E88C-9463-1F5E-D74296952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DC93AE5-9845-CEA9-4ADD-002576290058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DADB50A-63F0-F882-B9D5-0F5B132342AF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INFORMÁCIÓK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D9724480-8123-2E8F-BEE8-2BFBA9E4E9DC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82658544-7D79-A38F-4DD3-19A57A96CDC7}"/>
              </a:ext>
            </a:extLst>
          </p:cNvPr>
          <p:cNvSpPr txBox="1"/>
          <p:nvPr/>
        </p:nvSpPr>
        <p:spPr>
          <a:xfrm>
            <a:off x="454871" y="1564463"/>
            <a:ext cx="643758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LUSÍADA UNIVERSITY OF LISBON</a:t>
            </a:r>
          </a:p>
          <a:p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P_LISBOA12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2023-24-ES TANÉV (2 SZEMESZTER</a:t>
            </a:r>
            <a:r>
              <a:rPr lang="hu-HU" sz="2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LAKHATÁS: MIN. 400-500 EUR </a:t>
            </a:r>
          </a:p>
          <a:p>
            <a:endParaRPr lang="hu-HU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NAVIGANTE KÁRTYA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EGYETEMI DOKUMENTUMOK INTÉZÉSE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ESN KÁRTYA</a:t>
            </a:r>
          </a:p>
          <a:p>
            <a:endParaRPr lang="hu-HU" dirty="0"/>
          </a:p>
          <a:p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Kép 16" descr="A képen embléma, szimbólum, Grafika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D233315-DC1D-A8DB-EF36-4CD764E3E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17256" r="21086"/>
          <a:stretch/>
        </p:blipFill>
        <p:spPr>
          <a:xfrm>
            <a:off x="6096000" y="1236633"/>
            <a:ext cx="2228193" cy="2486354"/>
          </a:xfrm>
          <a:prstGeom prst="rect">
            <a:avLst/>
          </a:prstGeom>
        </p:spPr>
      </p:pic>
      <p:pic>
        <p:nvPicPr>
          <p:cNvPr id="21" name="Kép 20" descr="A képen Színesség, Grafika, képernyőkép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6997E02-B1DE-2597-DB07-959F6A5E1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47" y="1437484"/>
            <a:ext cx="2696173" cy="1500870"/>
          </a:xfrm>
          <a:prstGeom prst="rect">
            <a:avLst/>
          </a:prstGeom>
        </p:spPr>
      </p:pic>
      <p:pic>
        <p:nvPicPr>
          <p:cNvPr id="23" name="Kép 22" descr="A képen kültéri, autó, szöveg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0DE98AB-AC2D-0E92-1923-D9DE66678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9508" r="-2063" b="10361"/>
          <a:stretch/>
        </p:blipFill>
        <p:spPr>
          <a:xfrm>
            <a:off x="7242008" y="3722987"/>
            <a:ext cx="2729367" cy="273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8AD7-521D-E631-4C6F-CCD381852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FE290C3-0A6A-8260-0505-9BD3902C298A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165C31A-00AA-E686-AFDA-366BFCC2C901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EGYETEMI ÉLET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EA7EC9DF-638A-A140-4454-4B432061E571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Kép 6" descr="A képen szöveg, tér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9E02557-8A41-D6B5-5E2E-1974E0C3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5"/>
          <a:stretch/>
        </p:blipFill>
        <p:spPr>
          <a:xfrm>
            <a:off x="0" y="1907454"/>
            <a:ext cx="7205273" cy="4724349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id="{8A28420F-6BF5-BF96-E70C-4D76A02A1D5F}"/>
              </a:ext>
            </a:extLst>
          </p:cNvPr>
          <p:cNvSpPr/>
          <p:nvPr/>
        </p:nvSpPr>
        <p:spPr>
          <a:xfrm>
            <a:off x="1366346" y="4792717"/>
            <a:ext cx="241737" cy="241737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 descr="A képen kültéri, ég, felhő, növén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FFF8CBB-C752-7502-1285-C87041C17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9405" y="1804120"/>
            <a:ext cx="5517353" cy="413801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71C7DC3-56FB-CBCF-168C-C24FACA009B8}"/>
              </a:ext>
            </a:extLst>
          </p:cNvPr>
          <p:cNvSpPr txBox="1"/>
          <p:nvPr/>
        </p:nvSpPr>
        <p:spPr>
          <a:xfrm>
            <a:off x="567559" y="1209124"/>
            <a:ext cx="4771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BELÉM NEGYED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MAGÁNEGYETEM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ELTÉRŐ SZEMESZTERI IDŐSZAKOK, SZABÁLYOK</a:t>
            </a:r>
          </a:p>
        </p:txBody>
      </p:sp>
    </p:spTree>
    <p:extLst>
      <p:ext uri="{BB962C8B-B14F-4D97-AF65-F5344CB8AC3E}">
        <p14:creationId xmlns:p14="http://schemas.microsoft.com/office/powerpoint/2010/main" val="2534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58227-C628-DE67-4383-8E1978D66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A80DBDFE-2B72-5657-6D6B-EA674F1B177C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3D45DF9-73CE-B152-1DC7-B8A9322A2DCA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EGYETEMI ÉLET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C7C92117-EE43-86AF-FF9A-396A47FB8F3E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Kép 12" descr="A képen kültéri, ég, fa, épül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EC087BD-F98E-E0A4-8B81-1A6D557E1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355" y="1780926"/>
            <a:ext cx="5559278" cy="4169460"/>
          </a:xfrm>
          <a:prstGeom prst="rect">
            <a:avLst/>
          </a:prstGeom>
        </p:spPr>
      </p:pic>
      <p:pic>
        <p:nvPicPr>
          <p:cNvPr id="18" name="Kép 17" descr="A képen ruházat, személy, Emberi arc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10D36B5-5384-A785-D0B8-E5A82299B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097" y="3049754"/>
            <a:ext cx="4109196" cy="3081897"/>
          </a:xfrm>
          <a:prstGeom prst="rect">
            <a:avLst/>
          </a:prstGeom>
        </p:spPr>
      </p:pic>
      <p:pic>
        <p:nvPicPr>
          <p:cNvPr id="16" name="Kép 15" descr="A képen Emberi arc, mosoly, személy, kültéri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8F8D8A6-CC91-FBF5-CB16-F7B691946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2" b="7479"/>
          <a:stretch/>
        </p:blipFill>
        <p:spPr>
          <a:xfrm rot="10800000">
            <a:off x="8721741" y="1086015"/>
            <a:ext cx="3081900" cy="2335473"/>
          </a:xfrm>
          <a:prstGeom prst="rect">
            <a:avLst/>
          </a:prstGeom>
        </p:spPr>
      </p:pic>
      <p:pic>
        <p:nvPicPr>
          <p:cNvPr id="24" name="Kép 23" descr="A képen fedett pályás, Természetes megvilágítás, abla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E9059F9-7213-7D81-83EE-1EBB8EA4D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7377" y="1780924"/>
            <a:ext cx="5559281" cy="416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A5659-4D8F-F673-F6B3-D43015F34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CA564F5-5821-7C4D-432E-25ECC7667955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45B62630-DCA7-5156-E48B-F8A80CE6A8A4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EGYETEMI ÉLET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30EA031D-46C6-5D39-AB0F-2E1D3AE30EDF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Kép 19" descr="A képen fedett pályás, asztal, polc, bútoro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6360E6B-061D-BCDC-C667-D838AFEF2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9" b="10616"/>
          <a:stretch/>
        </p:blipFill>
        <p:spPr>
          <a:xfrm>
            <a:off x="4810762" y="1086012"/>
            <a:ext cx="5669469" cy="3182063"/>
          </a:xfrm>
          <a:prstGeom prst="rect">
            <a:avLst/>
          </a:prstGeom>
        </p:spPr>
      </p:pic>
      <p:pic>
        <p:nvPicPr>
          <p:cNvPr id="5" name="Kép 4" descr="A képen edény, tányér, Konyha, asztali kerámiaáru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59FD4CD-A1BA-E9C2-4745-4D4B586A7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b="2849"/>
          <a:stretch/>
        </p:blipFill>
        <p:spPr>
          <a:xfrm>
            <a:off x="8154676" y="4155452"/>
            <a:ext cx="3716547" cy="2489838"/>
          </a:xfrm>
          <a:prstGeom prst="rect">
            <a:avLst/>
          </a:prstGeom>
        </p:spPr>
      </p:pic>
      <p:pic>
        <p:nvPicPr>
          <p:cNvPr id="23" name="Kép 22" descr="A képen szöveg, iskolatábla, kézírás, krét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844D900-F05F-D5E9-DEC5-C543D9D44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r="13408"/>
          <a:stretch/>
        </p:blipFill>
        <p:spPr>
          <a:xfrm rot="5400000">
            <a:off x="-249799" y="1723867"/>
            <a:ext cx="5559280" cy="42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3F615-08B4-CB07-FBD2-F5F55F228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801AB75-A26A-1508-B547-6FC45735C873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FE9AC5E-B265-B936-FAC6-BC6C8BC2646F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LISSZABON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28407276-2515-06AE-E10C-74792E84EF1D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Kép 26" descr="A képen kandalló, tűz, kültéri, barbecue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A034932-A460-F873-4ED3-62C1E26D1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4630" y="1674167"/>
            <a:ext cx="4095076" cy="3071307"/>
          </a:xfrm>
          <a:prstGeom prst="rect">
            <a:avLst/>
          </a:prstGeom>
        </p:spPr>
      </p:pic>
      <p:pic>
        <p:nvPicPr>
          <p:cNvPr id="23" name="Kép 22" descr="A képen kültéri, ruházat, ég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56688FA-6C94-7555-2095-0336F0FED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7666" y="1732236"/>
            <a:ext cx="4524703" cy="3393527"/>
          </a:xfrm>
          <a:prstGeom prst="rect">
            <a:avLst/>
          </a:prstGeom>
        </p:spPr>
      </p:pic>
      <p:pic>
        <p:nvPicPr>
          <p:cNvPr id="25" name="Kép 24" descr="A képen kültéri, ruházat, lábbelik, épül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3022A96-6BB8-9A68-257A-5E39820BD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9" b="13875"/>
          <a:stretch/>
        </p:blipFill>
        <p:spPr>
          <a:xfrm>
            <a:off x="6218796" y="2040307"/>
            <a:ext cx="2680138" cy="4455631"/>
          </a:xfrm>
          <a:prstGeom prst="rect">
            <a:avLst/>
          </a:prstGeom>
        </p:spPr>
      </p:pic>
      <p:pic>
        <p:nvPicPr>
          <p:cNvPr id="2" name="Kép 1" descr="A képen épület, kültéri, ablak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67225C8-4CD1-AA1E-0F31-DF9986CF1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54084" y="2258788"/>
            <a:ext cx="5095411" cy="337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62B0B-CF1D-163B-FBE6-71AE12C54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AB893D1B-BAE5-F423-A3C4-766FDDD7A1D5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32AC260-D81F-F747-97F6-3E4B84FE9BB9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LISSZABON ÉS KÖRNYÉKE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FDE7CFAF-CE9A-75A7-CB59-460017B53E52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FD955A56-CE1B-8746-EBC8-DD4FA8BD9C25}"/>
              </a:ext>
            </a:extLst>
          </p:cNvPr>
          <p:cNvSpPr txBox="1"/>
          <p:nvPr/>
        </p:nvSpPr>
        <p:spPr>
          <a:xfrm>
            <a:off x="698628" y="4919255"/>
            <a:ext cx="1228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SESIMBRA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84002CF-B73D-6B15-DC84-07B86A8FE0C2}"/>
              </a:ext>
            </a:extLst>
          </p:cNvPr>
          <p:cNvSpPr txBox="1"/>
          <p:nvPr/>
        </p:nvSpPr>
        <p:spPr>
          <a:xfrm>
            <a:off x="1563586" y="2456796"/>
            <a:ext cx="92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SINTRA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77D36D4-CA00-0D6A-8BC3-5987F184948B}"/>
              </a:ext>
            </a:extLst>
          </p:cNvPr>
          <p:cNvSpPr txBox="1"/>
          <p:nvPr/>
        </p:nvSpPr>
        <p:spPr>
          <a:xfrm>
            <a:off x="1478050" y="3770303"/>
            <a:ext cx="109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CASCAIS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4B7B75C-243B-19E0-0661-AEF33A9F4061}"/>
              </a:ext>
            </a:extLst>
          </p:cNvPr>
          <p:cNvSpPr txBox="1"/>
          <p:nvPr/>
        </p:nvSpPr>
        <p:spPr>
          <a:xfrm>
            <a:off x="464461" y="3162131"/>
            <a:ext cx="17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CABO DE ROCA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E874BF7-04B3-6BD9-E3B4-2D97B57FAD12}"/>
              </a:ext>
            </a:extLst>
          </p:cNvPr>
          <p:cNvSpPr txBox="1"/>
          <p:nvPr/>
        </p:nvSpPr>
        <p:spPr>
          <a:xfrm>
            <a:off x="529268" y="1670789"/>
            <a:ext cx="20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AZENHAS DO MAR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0D14A42-5945-2757-B782-EBE37E8AE447}"/>
              </a:ext>
            </a:extLst>
          </p:cNvPr>
          <p:cNvSpPr txBox="1"/>
          <p:nvPr/>
        </p:nvSpPr>
        <p:spPr>
          <a:xfrm>
            <a:off x="1402443" y="5773288"/>
            <a:ext cx="109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SETÚBAL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A1F5F18F-85EE-EB28-2431-6544F5244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4675" y="3424986"/>
            <a:ext cx="3773300" cy="2829976"/>
          </a:xfrm>
          <a:prstGeom prst="rect">
            <a:avLst/>
          </a:prstGeom>
        </p:spPr>
      </p:pic>
      <p:pic>
        <p:nvPicPr>
          <p:cNvPr id="21" name="Kép 20" descr="A képen kültéri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CBF04C4-B279-EF0D-ADEE-75C0EE8E6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7009" y="1996707"/>
            <a:ext cx="3720751" cy="2790563"/>
          </a:xfrm>
          <a:prstGeom prst="rect">
            <a:avLst/>
          </a:prstGeom>
        </p:spPr>
      </p:pic>
      <p:pic>
        <p:nvPicPr>
          <p:cNvPr id="15" name="Kép 14" descr="A képen kültéri, víz, tengerpart, heg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C13699F-5542-85C2-4F07-328D18066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9181" y="1682270"/>
            <a:ext cx="4770054" cy="35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3313-CC02-F30B-4FC7-E6C715A65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51B7DC3D-6FAF-A334-3B06-2A2CAB11BC9F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F0E641E-5334-A2AB-7634-C10D39546E52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PORTUGÁLIA</a:t>
            </a: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1D3FFF42-4283-6310-32F0-335762178BD5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Kép 10" descr="A képen kültéri, köd, épület, híd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296D906-D7E1-0EBB-5C05-FAB234C12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31457" y="1907439"/>
            <a:ext cx="4705606" cy="3119805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44E6F489-D01A-E158-730F-5678D89883F8}"/>
              </a:ext>
            </a:extLst>
          </p:cNvPr>
          <p:cNvSpPr txBox="1"/>
          <p:nvPr/>
        </p:nvSpPr>
        <p:spPr>
          <a:xfrm>
            <a:off x="5257800" y="6015477"/>
            <a:ext cx="643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SZIGETEK: AZORI ÉS MADEIRA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FAA615C-65C7-1453-D2F6-4B752A64C12A}"/>
              </a:ext>
            </a:extLst>
          </p:cNvPr>
          <p:cNvSpPr txBox="1"/>
          <p:nvPr/>
        </p:nvSpPr>
        <p:spPr>
          <a:xfrm>
            <a:off x="1074683" y="6019035"/>
            <a:ext cx="6437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PORTÓ</a:t>
            </a:r>
          </a:p>
        </p:txBody>
      </p:sp>
      <p:pic>
        <p:nvPicPr>
          <p:cNvPr id="19" name="Kép 18" descr="A képen természet, kültéri, felhő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D93F12D-DB32-8AA6-40CA-A0CD5A9AA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6370" y="1705088"/>
            <a:ext cx="4724400" cy="3543300"/>
          </a:xfrm>
          <a:prstGeom prst="rect">
            <a:avLst/>
          </a:prstGeom>
        </p:spPr>
      </p:pic>
      <p:pic>
        <p:nvPicPr>
          <p:cNvPr id="20" name="Kép 19" descr="A képen kültéri, felhő, ég, fű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ACC1AD0-F629-DDA3-D6FB-86A46EE63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r="7937"/>
          <a:stretch/>
        </p:blipFill>
        <p:spPr>
          <a:xfrm>
            <a:off x="6955891" y="1114539"/>
            <a:ext cx="517466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0789B-43B4-07BD-B0AE-04C2D8C1E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518DEBE7-ED6D-A194-4865-BFFF4967D165}"/>
              </a:ext>
            </a:extLst>
          </p:cNvPr>
          <p:cNvSpPr txBox="1">
            <a:spLocks/>
          </p:cNvSpPr>
          <p:nvPr/>
        </p:nvSpPr>
        <p:spPr>
          <a:xfrm>
            <a:off x="248920" y="222885"/>
            <a:ext cx="3113959" cy="25912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200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29E1240-4041-6991-02D8-A93B741163EC}"/>
              </a:ext>
            </a:extLst>
          </p:cNvPr>
          <p:cNvSpPr txBox="1"/>
          <p:nvPr/>
        </p:nvSpPr>
        <p:spPr>
          <a:xfrm>
            <a:off x="248920" y="36206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UTAZÁSI LEHETŐSÉGE</a:t>
            </a:r>
            <a:r>
              <a:rPr lang="hu-HU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0245418B-6F98-85F9-24D8-4E39815A1CAB}"/>
              </a:ext>
            </a:extLst>
          </p:cNvPr>
          <p:cNvCxnSpPr>
            <a:cxnSpLocks/>
          </p:cNvCxnSpPr>
          <p:nvPr/>
        </p:nvCxnSpPr>
        <p:spPr>
          <a:xfrm>
            <a:off x="-546538" y="946837"/>
            <a:ext cx="128646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zövegdoboz 1">
            <a:extLst>
              <a:ext uri="{FF2B5EF4-FFF2-40B4-BE49-F238E27FC236}">
                <a16:creationId xmlns:a16="http://schemas.microsoft.com/office/drawing/2014/main" id="{6BF22A38-33CE-EC62-065A-180842FC17F4}"/>
              </a:ext>
            </a:extLst>
          </p:cNvPr>
          <p:cNvSpPr txBox="1"/>
          <p:nvPr/>
        </p:nvSpPr>
        <p:spPr>
          <a:xfrm>
            <a:off x="1644376" y="6331367"/>
            <a:ext cx="198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SPANYOLORSZÁG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7FA37A2-A597-91A2-9D25-8108446880D9}"/>
              </a:ext>
            </a:extLst>
          </p:cNvPr>
          <p:cNvSpPr txBox="1"/>
          <p:nvPr/>
        </p:nvSpPr>
        <p:spPr>
          <a:xfrm>
            <a:off x="8324194" y="6311272"/>
            <a:ext cx="123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MAROKKÓ</a:t>
            </a:r>
          </a:p>
        </p:txBody>
      </p:sp>
      <p:pic>
        <p:nvPicPr>
          <p:cNvPr id="17" name="Kép 16" descr="A képen művészet, ruházat, fedett pályás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E01350D-8FD5-E196-EFA0-9FA13684F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9305" y="2976787"/>
            <a:ext cx="3599792" cy="2699844"/>
          </a:xfrm>
          <a:prstGeom prst="rect">
            <a:avLst/>
          </a:prstGeom>
        </p:spPr>
      </p:pic>
      <p:pic>
        <p:nvPicPr>
          <p:cNvPr id="19" name="Kép 18" descr="A képen ég, kültéri, ruházat, lábbeli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F2F8A2C-38A2-8485-B0F8-BD317E56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7987" y="1653369"/>
            <a:ext cx="4409091" cy="3306818"/>
          </a:xfrm>
          <a:prstGeom prst="rect">
            <a:avLst/>
          </a:prstGeom>
        </p:spPr>
      </p:pic>
      <p:pic>
        <p:nvPicPr>
          <p:cNvPr id="21" name="Kép 20" descr="A képen kültéri, felhő, természet, 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4832128-E1FE-15C0-361E-5965A73A3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" y="2082750"/>
            <a:ext cx="3281259" cy="4043855"/>
          </a:xfrm>
          <a:prstGeom prst="rect">
            <a:avLst/>
          </a:prstGeom>
        </p:spPr>
      </p:pic>
      <p:pic>
        <p:nvPicPr>
          <p:cNvPr id="23" name="Kép 22" descr="A képen épület, Kompozit anyag, kültéri, talaj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70C31EA-E277-4C09-3E60-7675C1A08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585" y="1607760"/>
            <a:ext cx="4044222" cy="30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85</Words>
  <Application>Microsoft Office PowerPoint</Application>
  <PresentationFormat>Szélesvásznú</PresentationFormat>
  <Paragraphs>40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icramikarus@sulid.hu</dc:creator>
  <cp:lastModifiedBy>Pintér Eszter Júlia</cp:lastModifiedBy>
  <cp:revision>36</cp:revision>
  <dcterms:created xsi:type="dcterms:W3CDTF">2025-03-01T11:00:01Z</dcterms:created>
  <dcterms:modified xsi:type="dcterms:W3CDTF">2025-03-19T12:01:07Z</dcterms:modified>
</cp:coreProperties>
</file>