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64" r:id="rId6"/>
    <p:sldId id="259" r:id="rId7"/>
    <p:sldId id="265" r:id="rId8"/>
    <p:sldId id="266" r:id="rId9"/>
    <p:sldId id="272" r:id="rId10"/>
    <p:sldId id="267" r:id="rId11"/>
    <p:sldId id="268" r:id="rId12"/>
    <p:sldId id="269" r:id="rId13"/>
    <p:sldId id="270" r:id="rId14"/>
    <p:sldId id="271" r:id="rId15"/>
    <p:sldId id="263" r:id="rId16"/>
    <p:sldId id="26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ABE3F-6300-4F26-B3D3-6E24EC07484B}" v="44" dt="2025-03-18T20:18:38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Inggas" userId="d313dae1-a645-4d42-be78-2beaa49b6982" providerId="ADAL" clId="{E4EABE3F-6300-4F26-B3D3-6E24EC07484B}"/>
    <pc:docChg chg="undo redo custSel addSld delSld modSld sldOrd">
      <pc:chgData name="Bryan Inggas" userId="d313dae1-a645-4d42-be78-2beaa49b6982" providerId="ADAL" clId="{E4EABE3F-6300-4F26-B3D3-6E24EC07484B}" dt="2025-03-18T20:27:21.834" v="2258" actId="5793"/>
      <pc:docMkLst>
        <pc:docMk/>
      </pc:docMkLst>
      <pc:sldChg chg="modSp mod">
        <pc:chgData name="Bryan Inggas" userId="d313dae1-a645-4d42-be78-2beaa49b6982" providerId="ADAL" clId="{E4EABE3F-6300-4F26-B3D3-6E24EC07484B}" dt="2025-03-13T23:32:41.042" v="48" actId="20577"/>
        <pc:sldMkLst>
          <pc:docMk/>
          <pc:sldMk cId="3691805504" sldId="257"/>
        </pc:sldMkLst>
        <pc:spChg chg="mod">
          <ac:chgData name="Bryan Inggas" userId="d313dae1-a645-4d42-be78-2beaa49b6982" providerId="ADAL" clId="{E4EABE3F-6300-4F26-B3D3-6E24EC07484B}" dt="2025-03-13T23:32:18.339" v="7" actId="20577"/>
          <ac:spMkLst>
            <pc:docMk/>
            <pc:sldMk cId="3691805504" sldId="257"/>
            <ac:spMk id="15" creationId="{A884CDCD-0E44-F407-E5AB-9B0E06B0012B}"/>
          </ac:spMkLst>
        </pc:spChg>
        <pc:spChg chg="mod">
          <ac:chgData name="Bryan Inggas" userId="d313dae1-a645-4d42-be78-2beaa49b6982" providerId="ADAL" clId="{E4EABE3F-6300-4F26-B3D3-6E24EC07484B}" dt="2025-03-13T23:32:41.042" v="48" actId="20577"/>
          <ac:spMkLst>
            <pc:docMk/>
            <pc:sldMk cId="3691805504" sldId="257"/>
            <ac:spMk id="16" creationId="{A802F9E8-CCFC-7D2C-9635-1A48F34ACE34}"/>
          </ac:spMkLst>
        </pc:spChg>
      </pc:sldChg>
      <pc:sldChg chg="del">
        <pc:chgData name="Bryan Inggas" userId="d313dae1-a645-4d42-be78-2beaa49b6982" providerId="ADAL" clId="{E4EABE3F-6300-4F26-B3D3-6E24EC07484B}" dt="2025-03-14T00:16:58.797" v="922" actId="2696"/>
        <pc:sldMkLst>
          <pc:docMk/>
          <pc:sldMk cId="239036490" sldId="258"/>
        </pc:sldMkLst>
      </pc:sldChg>
      <pc:sldChg chg="addSp modSp mod ord modAnim">
        <pc:chgData name="Bryan Inggas" userId="d313dae1-a645-4d42-be78-2beaa49b6982" providerId="ADAL" clId="{E4EABE3F-6300-4F26-B3D3-6E24EC07484B}" dt="2025-03-18T20:19:05.200" v="2046" actId="1035"/>
        <pc:sldMkLst>
          <pc:docMk/>
          <pc:sldMk cId="2445766036" sldId="259"/>
        </pc:sldMkLst>
        <pc:spChg chg="add mod">
          <ac:chgData name="Bryan Inggas" userId="d313dae1-a645-4d42-be78-2beaa49b6982" providerId="ADAL" clId="{E4EABE3F-6300-4F26-B3D3-6E24EC07484B}" dt="2025-03-18T20:12:09.927" v="2018" actId="20577"/>
          <ac:spMkLst>
            <pc:docMk/>
            <pc:sldMk cId="2445766036" sldId="259"/>
            <ac:spMk id="2" creationId="{C040FB46-2DA8-0F4D-6EA7-8CEC49F40C8F}"/>
          </ac:spMkLst>
        </pc:spChg>
        <pc:spChg chg="add mod">
          <ac:chgData name="Bryan Inggas" userId="d313dae1-a645-4d42-be78-2beaa49b6982" providerId="ADAL" clId="{E4EABE3F-6300-4F26-B3D3-6E24EC07484B}" dt="2025-03-13T23:56:55.046" v="522" actId="20577"/>
          <ac:spMkLst>
            <pc:docMk/>
            <pc:sldMk cId="2445766036" sldId="259"/>
            <ac:spMk id="7" creationId="{DBB0F7DE-2392-8672-FB4F-61B928738B85}"/>
          </ac:spMkLst>
        </pc:spChg>
        <pc:spChg chg="mod">
          <ac:chgData name="Bryan Inggas" userId="d313dae1-a645-4d42-be78-2beaa49b6982" providerId="ADAL" clId="{E4EABE3F-6300-4F26-B3D3-6E24EC07484B}" dt="2025-03-13T23:49:23.645" v="453" actId="20577"/>
          <ac:spMkLst>
            <pc:docMk/>
            <pc:sldMk cId="2445766036" sldId="259"/>
            <ac:spMk id="8" creationId="{73C0F465-AC54-5AF4-B9C9-64F21371EF32}"/>
          </ac:spMkLst>
        </pc:spChg>
        <pc:spChg chg="add mod">
          <ac:chgData name="Bryan Inggas" userId="d313dae1-a645-4d42-be78-2beaa49b6982" providerId="ADAL" clId="{E4EABE3F-6300-4F26-B3D3-6E24EC07484B}" dt="2025-03-14T00:02:21.858" v="583" actId="1076"/>
          <ac:spMkLst>
            <pc:docMk/>
            <pc:sldMk cId="2445766036" sldId="259"/>
            <ac:spMk id="9" creationId="{6E257624-998D-C5B4-F886-CEBBECBE41A8}"/>
          </ac:spMkLst>
        </pc:spChg>
        <pc:spChg chg="add mod">
          <ac:chgData name="Bryan Inggas" userId="d313dae1-a645-4d42-be78-2beaa49b6982" providerId="ADAL" clId="{E4EABE3F-6300-4F26-B3D3-6E24EC07484B}" dt="2025-03-14T00:02:31.803" v="584" actId="1076"/>
          <ac:spMkLst>
            <pc:docMk/>
            <pc:sldMk cId="2445766036" sldId="259"/>
            <ac:spMk id="10" creationId="{DFE29D87-260A-E189-1EC6-3B8317AFF51C}"/>
          </ac:spMkLst>
        </pc:spChg>
        <pc:spChg chg="mod">
          <ac:chgData name="Bryan Inggas" userId="d313dae1-a645-4d42-be78-2beaa49b6982" providerId="ADAL" clId="{E4EABE3F-6300-4F26-B3D3-6E24EC07484B}" dt="2025-03-13T23:34:27.344" v="98" actId="20577"/>
          <ac:spMkLst>
            <pc:docMk/>
            <pc:sldMk cId="2445766036" sldId="259"/>
            <ac:spMk id="14" creationId="{4E840CAD-8869-66D6-F142-07912B6A4DF2}"/>
          </ac:spMkLst>
        </pc:spChg>
        <pc:picChg chg="add mod">
          <ac:chgData name="Bryan Inggas" userId="d313dae1-a645-4d42-be78-2beaa49b6982" providerId="ADAL" clId="{E4EABE3F-6300-4F26-B3D3-6E24EC07484B}" dt="2025-03-14T00:01:50.182" v="568" actId="14100"/>
          <ac:picMkLst>
            <pc:docMk/>
            <pc:sldMk cId="2445766036" sldId="259"/>
            <ac:picMk id="3" creationId="{BB93FA28-2D9F-F6B6-9C63-1CDF12C68A27}"/>
          </ac:picMkLst>
        </pc:picChg>
        <pc:picChg chg="add mod">
          <ac:chgData name="Bryan Inggas" userId="d313dae1-a645-4d42-be78-2beaa49b6982" providerId="ADAL" clId="{E4EABE3F-6300-4F26-B3D3-6E24EC07484B}" dt="2025-03-14T00:01:57.145" v="579" actId="1076"/>
          <ac:picMkLst>
            <pc:docMk/>
            <pc:sldMk cId="2445766036" sldId="259"/>
            <ac:picMk id="6" creationId="{9CDEA688-77BD-6312-AC8E-88D1150009A1}"/>
          </ac:picMkLst>
        </pc:picChg>
        <pc:picChg chg="add mod">
          <ac:chgData name="Bryan Inggas" userId="d313dae1-a645-4d42-be78-2beaa49b6982" providerId="ADAL" clId="{E4EABE3F-6300-4F26-B3D3-6E24EC07484B}" dt="2025-03-18T20:19:05.200" v="2046" actId="1035"/>
          <ac:picMkLst>
            <pc:docMk/>
            <pc:sldMk cId="2445766036" sldId="259"/>
            <ac:picMk id="11" creationId="{02219AE1-3C2E-6F34-3996-4A97F0F67FA7}"/>
          </ac:picMkLst>
        </pc:picChg>
      </pc:sldChg>
      <pc:sldChg chg="modSp mod">
        <pc:chgData name="Bryan Inggas" userId="d313dae1-a645-4d42-be78-2beaa49b6982" providerId="ADAL" clId="{E4EABE3F-6300-4F26-B3D3-6E24EC07484B}" dt="2025-03-18T19:53:28.425" v="1888" actId="404"/>
        <pc:sldMkLst>
          <pc:docMk/>
          <pc:sldMk cId="3849734880" sldId="260"/>
        </pc:sldMkLst>
        <pc:spChg chg="mod">
          <ac:chgData name="Bryan Inggas" userId="d313dae1-a645-4d42-be78-2beaa49b6982" providerId="ADAL" clId="{E4EABE3F-6300-4F26-B3D3-6E24EC07484B}" dt="2025-03-18T19:53:28.425" v="1888" actId="404"/>
          <ac:spMkLst>
            <pc:docMk/>
            <pc:sldMk cId="3849734880" sldId="260"/>
            <ac:spMk id="23" creationId="{F1088A3A-0540-8654-A5D8-0802F994AD38}"/>
          </ac:spMkLst>
        </pc:spChg>
        <pc:spChg chg="mod">
          <ac:chgData name="Bryan Inggas" userId="d313dae1-a645-4d42-be78-2beaa49b6982" providerId="ADAL" clId="{E4EABE3F-6300-4F26-B3D3-6E24EC07484B}" dt="2025-03-13T23:44:30.081" v="376" actId="20577"/>
          <ac:spMkLst>
            <pc:docMk/>
            <pc:sldMk cId="3849734880" sldId="260"/>
            <ac:spMk id="24" creationId="{1CAF691A-2829-2463-0BCD-D543CEDBF464}"/>
          </ac:spMkLst>
        </pc:spChg>
      </pc:sldChg>
      <pc:sldChg chg="del">
        <pc:chgData name="Bryan Inggas" userId="d313dae1-a645-4d42-be78-2beaa49b6982" providerId="ADAL" clId="{E4EABE3F-6300-4F26-B3D3-6E24EC07484B}" dt="2025-03-14T00:16:19.518" v="906" actId="2696"/>
        <pc:sldMkLst>
          <pc:docMk/>
          <pc:sldMk cId="4241168249" sldId="261"/>
        </pc:sldMkLst>
      </pc:sldChg>
      <pc:sldChg chg="del">
        <pc:chgData name="Bryan Inggas" userId="d313dae1-a645-4d42-be78-2beaa49b6982" providerId="ADAL" clId="{E4EABE3F-6300-4F26-B3D3-6E24EC07484B}" dt="2025-03-14T00:17:00.405" v="923" actId="2696"/>
        <pc:sldMkLst>
          <pc:docMk/>
          <pc:sldMk cId="548873341" sldId="262"/>
        </pc:sldMkLst>
      </pc:sldChg>
      <pc:sldChg chg="modSp mod">
        <pc:chgData name="Bryan Inggas" userId="d313dae1-a645-4d42-be78-2beaa49b6982" providerId="ADAL" clId="{E4EABE3F-6300-4F26-B3D3-6E24EC07484B}" dt="2025-03-13T23:45:23.919" v="452" actId="20577"/>
        <pc:sldMkLst>
          <pc:docMk/>
          <pc:sldMk cId="269047590" sldId="263"/>
        </pc:sldMkLst>
        <pc:spChg chg="mod">
          <ac:chgData name="Bryan Inggas" userId="d313dae1-a645-4d42-be78-2beaa49b6982" providerId="ADAL" clId="{E4EABE3F-6300-4F26-B3D3-6E24EC07484B}" dt="2025-03-13T23:45:23.919" v="452" actId="20577"/>
          <ac:spMkLst>
            <pc:docMk/>
            <pc:sldMk cId="269047590" sldId="263"/>
            <ac:spMk id="8" creationId="{1EAA3271-F85E-FF5B-FC10-8C62C9ABC4E5}"/>
          </ac:spMkLst>
        </pc:spChg>
      </pc:sldChg>
      <pc:sldChg chg="modSp new mod">
        <pc:chgData name="Bryan Inggas" userId="d313dae1-a645-4d42-be78-2beaa49b6982" providerId="ADAL" clId="{E4EABE3F-6300-4F26-B3D3-6E24EC07484B}" dt="2025-03-18T20:11:26.770" v="2017" actId="20577"/>
        <pc:sldMkLst>
          <pc:docMk/>
          <pc:sldMk cId="1872882278" sldId="264"/>
        </pc:sldMkLst>
        <pc:spChg chg="mod">
          <ac:chgData name="Bryan Inggas" userId="d313dae1-a645-4d42-be78-2beaa49b6982" providerId="ADAL" clId="{E4EABE3F-6300-4F26-B3D3-6E24EC07484B}" dt="2025-03-18T20:11:26.770" v="2017" actId="20577"/>
          <ac:spMkLst>
            <pc:docMk/>
            <pc:sldMk cId="1872882278" sldId="264"/>
            <ac:spMk id="4" creationId="{1D86FCAB-3536-CAF9-B412-70CB5B2005A7}"/>
          </ac:spMkLst>
        </pc:spChg>
        <pc:spChg chg="mod">
          <ac:chgData name="Bryan Inggas" userId="d313dae1-a645-4d42-be78-2beaa49b6982" providerId="ADAL" clId="{E4EABE3F-6300-4F26-B3D3-6E24EC07484B}" dt="2025-03-13T23:37:41.315" v="111" actId="20577"/>
          <ac:spMkLst>
            <pc:docMk/>
            <pc:sldMk cId="1872882278" sldId="264"/>
            <ac:spMk id="5" creationId="{12AFE216-1429-E4BA-A401-6DD62C33074A}"/>
          </ac:spMkLst>
        </pc:spChg>
      </pc:sldChg>
      <pc:sldChg chg="new del">
        <pc:chgData name="Bryan Inggas" userId="d313dae1-a645-4d42-be78-2beaa49b6982" providerId="ADAL" clId="{E4EABE3F-6300-4F26-B3D3-6E24EC07484B}" dt="2025-03-13T23:37:24.893" v="100" actId="2696"/>
        <pc:sldMkLst>
          <pc:docMk/>
          <pc:sldMk cId="3749978457" sldId="264"/>
        </pc:sldMkLst>
      </pc:sldChg>
      <pc:sldChg chg="addSp delSp modSp new mod">
        <pc:chgData name="Bryan Inggas" userId="d313dae1-a645-4d42-be78-2beaa49b6982" providerId="ADAL" clId="{E4EABE3F-6300-4F26-B3D3-6E24EC07484B}" dt="2025-03-14T00:21:20.686" v="1158" actId="20577"/>
        <pc:sldMkLst>
          <pc:docMk/>
          <pc:sldMk cId="4202175696" sldId="265"/>
        </pc:sldMkLst>
        <pc:spChg chg="mod">
          <ac:chgData name="Bryan Inggas" userId="d313dae1-a645-4d42-be78-2beaa49b6982" providerId="ADAL" clId="{E4EABE3F-6300-4F26-B3D3-6E24EC07484B}" dt="2025-03-14T00:21:20.686" v="1158" actId="20577"/>
          <ac:spMkLst>
            <pc:docMk/>
            <pc:sldMk cId="4202175696" sldId="265"/>
            <ac:spMk id="4" creationId="{941E7C8D-4FE6-39AA-8BA9-667AF901B149}"/>
          </ac:spMkLst>
        </pc:spChg>
        <pc:spChg chg="mod">
          <ac:chgData name="Bryan Inggas" userId="d313dae1-a645-4d42-be78-2beaa49b6982" providerId="ADAL" clId="{E4EABE3F-6300-4F26-B3D3-6E24EC07484B}" dt="2025-03-14T00:02:56.675" v="593" actId="20577"/>
          <ac:spMkLst>
            <pc:docMk/>
            <pc:sldMk cId="4202175696" sldId="265"/>
            <ac:spMk id="5" creationId="{3FF20507-B985-F523-91B0-6E76B1C72552}"/>
          </ac:spMkLst>
        </pc:spChg>
        <pc:picChg chg="add mod">
          <ac:chgData name="Bryan Inggas" userId="d313dae1-a645-4d42-be78-2beaa49b6982" providerId="ADAL" clId="{E4EABE3F-6300-4F26-B3D3-6E24EC07484B}" dt="2025-03-14T00:12:57.502" v="753" actId="14100"/>
          <ac:picMkLst>
            <pc:docMk/>
            <pc:sldMk cId="4202175696" sldId="265"/>
            <ac:picMk id="7" creationId="{B1584D28-B15E-F46C-B276-64EFBC264687}"/>
          </ac:picMkLst>
        </pc:picChg>
        <pc:picChg chg="add mod">
          <ac:chgData name="Bryan Inggas" userId="d313dae1-a645-4d42-be78-2beaa49b6982" providerId="ADAL" clId="{E4EABE3F-6300-4F26-B3D3-6E24EC07484B}" dt="2025-03-14T00:12:59.027" v="754" actId="1076"/>
          <ac:picMkLst>
            <pc:docMk/>
            <pc:sldMk cId="4202175696" sldId="265"/>
            <ac:picMk id="9" creationId="{198C89A2-DB25-C8CD-A6F5-59AE9736887F}"/>
          </ac:picMkLst>
        </pc:picChg>
        <pc:picChg chg="add mod">
          <ac:chgData name="Bryan Inggas" userId="d313dae1-a645-4d42-be78-2beaa49b6982" providerId="ADAL" clId="{E4EABE3F-6300-4F26-B3D3-6E24EC07484B}" dt="2025-03-14T00:13:32.325" v="760" actId="14100"/>
          <ac:picMkLst>
            <pc:docMk/>
            <pc:sldMk cId="4202175696" sldId="265"/>
            <ac:picMk id="11" creationId="{DDBEA2A2-CCBD-09A0-D446-9555BA5A3DD9}"/>
          </ac:picMkLst>
        </pc:picChg>
        <pc:picChg chg="add mod">
          <ac:chgData name="Bryan Inggas" userId="d313dae1-a645-4d42-be78-2beaa49b6982" providerId="ADAL" clId="{E4EABE3F-6300-4F26-B3D3-6E24EC07484B}" dt="2025-03-14T00:13:22.591" v="758" actId="14100"/>
          <ac:picMkLst>
            <pc:docMk/>
            <pc:sldMk cId="4202175696" sldId="265"/>
            <ac:picMk id="15" creationId="{C9600B92-47B9-8B47-12BF-BE426ABF97A6}"/>
          </ac:picMkLst>
        </pc:picChg>
      </pc:sldChg>
      <pc:sldChg chg="addSp modSp new mod">
        <pc:chgData name="Bryan Inggas" userId="d313dae1-a645-4d42-be78-2beaa49b6982" providerId="ADAL" clId="{E4EABE3F-6300-4F26-B3D3-6E24EC07484B}" dt="2025-03-18T19:37:46.646" v="1766" actId="20577"/>
        <pc:sldMkLst>
          <pc:docMk/>
          <pc:sldMk cId="1913625332" sldId="266"/>
        </pc:sldMkLst>
        <pc:spChg chg="mod">
          <ac:chgData name="Bryan Inggas" userId="d313dae1-a645-4d42-be78-2beaa49b6982" providerId="ADAL" clId="{E4EABE3F-6300-4F26-B3D3-6E24EC07484B}" dt="2025-03-18T19:37:46.646" v="1766" actId="20577"/>
          <ac:spMkLst>
            <pc:docMk/>
            <pc:sldMk cId="1913625332" sldId="266"/>
            <ac:spMk id="4" creationId="{AE8A7EF1-B0BC-2F6C-5D5C-17D0EE063D98}"/>
          </ac:spMkLst>
        </pc:spChg>
        <pc:spChg chg="mod">
          <ac:chgData name="Bryan Inggas" userId="d313dae1-a645-4d42-be78-2beaa49b6982" providerId="ADAL" clId="{E4EABE3F-6300-4F26-B3D3-6E24EC07484B}" dt="2025-03-14T00:14:55.368" v="785" actId="20577"/>
          <ac:spMkLst>
            <pc:docMk/>
            <pc:sldMk cId="1913625332" sldId="266"/>
            <ac:spMk id="5" creationId="{0B8E917D-F5DF-109D-270E-1FAAE95B9E5F}"/>
          </ac:spMkLst>
        </pc:spChg>
      </pc:sldChg>
      <pc:sldChg chg="addSp delSp modSp new mod modAnim">
        <pc:chgData name="Bryan Inggas" userId="d313dae1-a645-4d42-be78-2beaa49b6982" providerId="ADAL" clId="{E4EABE3F-6300-4F26-B3D3-6E24EC07484B}" dt="2025-03-18T20:14:30.957" v="2026"/>
        <pc:sldMkLst>
          <pc:docMk/>
          <pc:sldMk cId="411206890" sldId="267"/>
        </pc:sldMkLst>
        <pc:spChg chg="mod">
          <ac:chgData name="Bryan Inggas" userId="d313dae1-a645-4d42-be78-2beaa49b6982" providerId="ADAL" clId="{E4EABE3F-6300-4F26-B3D3-6E24EC07484B}" dt="2025-03-18T19:51:38.632" v="1849" actId="20577"/>
          <ac:spMkLst>
            <pc:docMk/>
            <pc:sldMk cId="411206890" sldId="267"/>
            <ac:spMk id="4" creationId="{9F1F8F07-BC0B-ACDD-435F-F88B5A6EEAB9}"/>
          </ac:spMkLst>
        </pc:spChg>
        <pc:spChg chg="mod">
          <ac:chgData name="Bryan Inggas" userId="d313dae1-a645-4d42-be78-2beaa49b6982" providerId="ADAL" clId="{E4EABE3F-6300-4F26-B3D3-6E24EC07484B}" dt="2025-03-14T00:15:15.495" v="811" actId="20577"/>
          <ac:spMkLst>
            <pc:docMk/>
            <pc:sldMk cId="411206890" sldId="267"/>
            <ac:spMk id="5" creationId="{E8C5EAB8-DDC2-E30B-B976-62C4CA35E924}"/>
          </ac:spMkLst>
        </pc:spChg>
        <pc:picChg chg="add mod">
          <ac:chgData name="Bryan Inggas" userId="d313dae1-a645-4d42-be78-2beaa49b6982" providerId="ADAL" clId="{E4EABE3F-6300-4F26-B3D3-6E24EC07484B}" dt="2025-03-18T19:59:04.733" v="1894" actId="1076"/>
          <ac:picMkLst>
            <pc:docMk/>
            <pc:sldMk cId="411206890" sldId="267"/>
            <ac:picMk id="7" creationId="{94261854-8673-12CF-3950-EA4020E1D0F6}"/>
          </ac:picMkLst>
        </pc:picChg>
        <pc:picChg chg="add mod">
          <ac:chgData name="Bryan Inggas" userId="d313dae1-a645-4d42-be78-2beaa49b6982" providerId="ADAL" clId="{E4EABE3F-6300-4F26-B3D3-6E24EC07484B}" dt="2025-03-18T19:59:36.360" v="1903" actId="1076"/>
          <ac:picMkLst>
            <pc:docMk/>
            <pc:sldMk cId="411206890" sldId="267"/>
            <ac:picMk id="9" creationId="{D074D541-5CBF-3FBB-8003-8F3834BE2794}"/>
          </ac:picMkLst>
        </pc:picChg>
        <pc:picChg chg="add del mod">
          <ac:chgData name="Bryan Inggas" userId="d313dae1-a645-4d42-be78-2beaa49b6982" providerId="ADAL" clId="{E4EABE3F-6300-4F26-B3D3-6E24EC07484B}" dt="2025-03-18T19:59:57.323" v="1909" actId="478"/>
          <ac:picMkLst>
            <pc:docMk/>
            <pc:sldMk cId="411206890" sldId="267"/>
            <ac:picMk id="11" creationId="{BFD62542-79E6-859F-9BDD-B0D6F99FF062}"/>
          </ac:picMkLst>
        </pc:picChg>
        <pc:picChg chg="add mod">
          <ac:chgData name="Bryan Inggas" userId="d313dae1-a645-4d42-be78-2beaa49b6982" providerId="ADAL" clId="{E4EABE3F-6300-4F26-B3D3-6E24EC07484B}" dt="2025-03-18T20:00:46.900" v="1917" actId="1076"/>
          <ac:picMkLst>
            <pc:docMk/>
            <pc:sldMk cId="411206890" sldId="267"/>
            <ac:picMk id="13" creationId="{3458341E-2A6C-1097-6D8B-1A47CDCDB4CC}"/>
          </ac:picMkLst>
        </pc:picChg>
      </pc:sldChg>
      <pc:sldChg chg="modSp new mod">
        <pc:chgData name="Bryan Inggas" userId="d313dae1-a645-4d42-be78-2beaa49b6982" providerId="ADAL" clId="{E4EABE3F-6300-4F26-B3D3-6E24EC07484B}" dt="2025-03-18T19:50:30.077" v="1844" actId="113"/>
        <pc:sldMkLst>
          <pc:docMk/>
          <pc:sldMk cId="1948380706" sldId="268"/>
        </pc:sldMkLst>
        <pc:spChg chg="mod">
          <ac:chgData name="Bryan Inggas" userId="d313dae1-a645-4d42-be78-2beaa49b6982" providerId="ADAL" clId="{E4EABE3F-6300-4F26-B3D3-6E24EC07484B}" dt="2025-03-18T19:50:30.077" v="1844" actId="113"/>
          <ac:spMkLst>
            <pc:docMk/>
            <pc:sldMk cId="1948380706" sldId="268"/>
            <ac:spMk id="4" creationId="{F35145AF-5D17-BF87-6180-BB6BD9E54FE6}"/>
          </ac:spMkLst>
        </pc:spChg>
        <pc:spChg chg="mod">
          <ac:chgData name="Bryan Inggas" userId="d313dae1-a645-4d42-be78-2beaa49b6982" providerId="ADAL" clId="{E4EABE3F-6300-4F26-B3D3-6E24EC07484B}" dt="2025-03-14T00:15:23.463" v="837" actId="20577"/>
          <ac:spMkLst>
            <pc:docMk/>
            <pc:sldMk cId="1948380706" sldId="268"/>
            <ac:spMk id="5" creationId="{E415F020-8F84-CA34-6534-C62183E42E79}"/>
          </ac:spMkLst>
        </pc:spChg>
      </pc:sldChg>
      <pc:sldChg chg="modSp new mod">
        <pc:chgData name="Bryan Inggas" userId="d313dae1-a645-4d42-be78-2beaa49b6982" providerId="ADAL" clId="{E4EABE3F-6300-4F26-B3D3-6E24EC07484B}" dt="2025-03-18T20:06:43.520" v="1942" actId="20577"/>
        <pc:sldMkLst>
          <pc:docMk/>
          <pc:sldMk cId="527570440" sldId="269"/>
        </pc:sldMkLst>
        <pc:spChg chg="mod">
          <ac:chgData name="Bryan Inggas" userId="d313dae1-a645-4d42-be78-2beaa49b6982" providerId="ADAL" clId="{E4EABE3F-6300-4F26-B3D3-6E24EC07484B}" dt="2025-03-18T20:06:43.520" v="1942" actId="20577"/>
          <ac:spMkLst>
            <pc:docMk/>
            <pc:sldMk cId="527570440" sldId="269"/>
            <ac:spMk id="4" creationId="{A4CE5132-5CC0-6929-FF3D-9FAAA2926904}"/>
          </ac:spMkLst>
        </pc:spChg>
        <pc:spChg chg="mod">
          <ac:chgData name="Bryan Inggas" userId="d313dae1-a645-4d42-be78-2beaa49b6982" providerId="ADAL" clId="{E4EABE3F-6300-4F26-B3D3-6E24EC07484B}" dt="2025-03-14T00:15:54.880" v="865" actId="20577"/>
          <ac:spMkLst>
            <pc:docMk/>
            <pc:sldMk cId="527570440" sldId="269"/>
            <ac:spMk id="5" creationId="{4C4421AF-E616-8F0B-AA64-FF994982B119}"/>
          </ac:spMkLst>
        </pc:spChg>
      </pc:sldChg>
      <pc:sldChg chg="modSp new mod">
        <pc:chgData name="Bryan Inggas" userId="d313dae1-a645-4d42-be78-2beaa49b6982" providerId="ADAL" clId="{E4EABE3F-6300-4F26-B3D3-6E24EC07484B}" dt="2025-03-14T00:35:45.767" v="1550" actId="113"/>
        <pc:sldMkLst>
          <pc:docMk/>
          <pc:sldMk cId="3784250346" sldId="270"/>
        </pc:sldMkLst>
        <pc:spChg chg="mod">
          <ac:chgData name="Bryan Inggas" userId="d313dae1-a645-4d42-be78-2beaa49b6982" providerId="ADAL" clId="{E4EABE3F-6300-4F26-B3D3-6E24EC07484B}" dt="2025-03-14T00:35:45.767" v="1550" actId="113"/>
          <ac:spMkLst>
            <pc:docMk/>
            <pc:sldMk cId="3784250346" sldId="270"/>
            <ac:spMk id="4" creationId="{3FBBBE41-F02C-014C-021A-2979AA643DEB}"/>
          </ac:spMkLst>
        </pc:spChg>
        <pc:spChg chg="mod">
          <ac:chgData name="Bryan Inggas" userId="d313dae1-a645-4d42-be78-2beaa49b6982" providerId="ADAL" clId="{E4EABE3F-6300-4F26-B3D3-6E24EC07484B}" dt="2025-03-14T00:16:08.744" v="905" actId="20577"/>
          <ac:spMkLst>
            <pc:docMk/>
            <pc:sldMk cId="3784250346" sldId="270"/>
            <ac:spMk id="5" creationId="{2D624F33-5C36-1930-15C6-68474306F6E1}"/>
          </ac:spMkLst>
        </pc:spChg>
      </pc:sldChg>
      <pc:sldChg chg="modSp new mod">
        <pc:chgData name="Bryan Inggas" userId="d313dae1-a645-4d42-be78-2beaa49b6982" providerId="ADAL" clId="{E4EABE3F-6300-4F26-B3D3-6E24EC07484B}" dt="2025-03-18T19:33:06.631" v="1673" actId="20577"/>
        <pc:sldMkLst>
          <pc:docMk/>
          <pc:sldMk cId="4165370074" sldId="271"/>
        </pc:sldMkLst>
        <pc:spChg chg="mod">
          <ac:chgData name="Bryan Inggas" userId="d313dae1-a645-4d42-be78-2beaa49b6982" providerId="ADAL" clId="{E4EABE3F-6300-4F26-B3D3-6E24EC07484B}" dt="2025-03-18T19:33:06.631" v="1673" actId="20577"/>
          <ac:spMkLst>
            <pc:docMk/>
            <pc:sldMk cId="4165370074" sldId="271"/>
            <ac:spMk id="4" creationId="{A0CF3961-6B9F-8C6E-22A0-B5B40EA2538B}"/>
          </ac:spMkLst>
        </pc:spChg>
        <pc:spChg chg="mod">
          <ac:chgData name="Bryan Inggas" userId="d313dae1-a645-4d42-be78-2beaa49b6982" providerId="ADAL" clId="{E4EABE3F-6300-4F26-B3D3-6E24EC07484B}" dt="2025-03-14T00:16:48.233" v="921" actId="20577"/>
          <ac:spMkLst>
            <pc:docMk/>
            <pc:sldMk cId="4165370074" sldId="271"/>
            <ac:spMk id="5" creationId="{C6D48865-8CCA-C0F4-C88E-B4092C90E307}"/>
          </ac:spMkLst>
        </pc:spChg>
      </pc:sldChg>
      <pc:sldChg chg="modSp new mod">
        <pc:chgData name="Bryan Inggas" userId="d313dae1-a645-4d42-be78-2beaa49b6982" providerId="ADAL" clId="{E4EABE3F-6300-4F26-B3D3-6E24EC07484B}" dt="2025-03-18T20:27:21.834" v="2258" actId="5793"/>
        <pc:sldMkLst>
          <pc:docMk/>
          <pc:sldMk cId="3213118029" sldId="272"/>
        </pc:sldMkLst>
        <pc:spChg chg="mod">
          <ac:chgData name="Bryan Inggas" userId="d313dae1-a645-4d42-be78-2beaa49b6982" providerId="ADAL" clId="{E4EABE3F-6300-4F26-B3D3-6E24EC07484B}" dt="2025-03-18T20:27:21.834" v="2258" actId="5793"/>
          <ac:spMkLst>
            <pc:docMk/>
            <pc:sldMk cId="3213118029" sldId="272"/>
            <ac:spMk id="4" creationId="{30EE697F-EB08-04FB-68F4-5D2CAA2F3A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057EB-7613-40BF-BC38-C4404E475540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EDA97-E338-45F8-A5E7-1CDD5AF6A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0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39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33">
            <a:extLst>
              <a:ext uri="{FF2B5EF4-FFF2-40B4-BE49-F238E27FC236}">
                <a16:creationId xmlns:a16="http://schemas.microsoft.com/office/drawing/2014/main" id="{4BA9A9DA-7F82-A455-1C60-3EE6BCAB1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1002"/>
            <a:ext cx="666849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Quote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643AF82E-C1ED-400F-120E-32FD5E07D1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D840FC76-4BFA-9D62-E866-F7E43D4932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" y="2"/>
            <a:ext cx="12191999" cy="6857999"/>
          </a:xfrm>
          <a:custGeom>
            <a:avLst/>
            <a:gdLst>
              <a:gd name="connsiteX0" fmla="*/ 2664877 w 12191999"/>
              <a:gd name="connsiteY0" fmla="*/ 0 h 6857999"/>
              <a:gd name="connsiteX1" fmla="*/ 9662219 w 12191999"/>
              <a:gd name="connsiteY1" fmla="*/ 0 h 6857999"/>
              <a:gd name="connsiteX2" fmla="*/ 9669502 w 12191999"/>
              <a:gd name="connsiteY2" fmla="*/ 58454 h 6857999"/>
              <a:gd name="connsiteX3" fmla="*/ 12141987 w 12191999"/>
              <a:gd name="connsiteY3" fmla="*/ 2645975 h 6857999"/>
              <a:gd name="connsiteX4" fmla="*/ 12191999 w 12191999"/>
              <a:gd name="connsiteY4" fmla="*/ 2652349 h 6857999"/>
              <a:gd name="connsiteX5" fmla="*/ 12191999 w 12191999"/>
              <a:gd name="connsiteY5" fmla="*/ 6857999 h 6857999"/>
              <a:gd name="connsiteX6" fmla="*/ 7658728 w 12191999"/>
              <a:gd name="connsiteY6" fmla="*/ 6857999 h 6857999"/>
              <a:gd name="connsiteX7" fmla="*/ 7684133 w 12191999"/>
              <a:gd name="connsiteY7" fmla="*/ 6682259 h 6857999"/>
              <a:gd name="connsiteX8" fmla="*/ 7588732 w 12191999"/>
              <a:gd name="connsiteY8" fmla="*/ 5413362 h 6857999"/>
              <a:gd name="connsiteX9" fmla="*/ 6769078 w 12191999"/>
              <a:gd name="connsiteY9" fmla="*/ 6441900 h 6857999"/>
              <a:gd name="connsiteX10" fmla="*/ 6629774 w 12191999"/>
              <a:gd name="connsiteY10" fmla="*/ 6673849 h 6857999"/>
              <a:gd name="connsiteX11" fmla="*/ 6506207 w 12191999"/>
              <a:gd name="connsiteY11" fmla="*/ 6857999 h 6857999"/>
              <a:gd name="connsiteX12" fmla="*/ 0 w 12191999"/>
              <a:gd name="connsiteY12" fmla="*/ 6857999 h 6857999"/>
              <a:gd name="connsiteX13" fmla="*/ 0 w 12191999"/>
              <a:gd name="connsiteY13" fmla="*/ 4333078 h 6857999"/>
              <a:gd name="connsiteX14" fmla="*/ 146172 w 12191999"/>
              <a:gd name="connsiteY14" fmla="*/ 4092082 h 6857999"/>
              <a:gd name="connsiteX15" fmla="*/ 2642743 w 12191999"/>
              <a:gd name="connsiteY15" fmla="*/ 49565 h 6857999"/>
              <a:gd name="connsiteX16" fmla="*/ 0 w 12191999"/>
              <a:gd name="connsiteY16" fmla="*/ 0 h 6857999"/>
              <a:gd name="connsiteX17" fmla="*/ 960612 w 12191999"/>
              <a:gd name="connsiteY17" fmla="*/ 0 h 6857999"/>
              <a:gd name="connsiteX18" fmla="*/ 943428 w 12191999"/>
              <a:gd name="connsiteY18" fmla="*/ 19059 h 6857999"/>
              <a:gd name="connsiteX19" fmla="*/ 113541 w 12191999"/>
              <a:gd name="connsiteY19" fmla="*/ 831096 h 6857999"/>
              <a:gd name="connsiteX20" fmla="*/ 0 w 12191999"/>
              <a:gd name="connsiteY20" fmla="*/ 93168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6857999">
                <a:moveTo>
                  <a:pt x="2664877" y="0"/>
                </a:moveTo>
                <a:lnTo>
                  <a:pt x="9662219" y="0"/>
                </a:lnTo>
                <a:lnTo>
                  <a:pt x="9669502" y="58454"/>
                </a:lnTo>
                <a:cubicBezTo>
                  <a:pt x="9916918" y="1666551"/>
                  <a:pt x="10899414" y="2453064"/>
                  <a:pt x="12141987" y="2645975"/>
                </a:cubicBezTo>
                <a:lnTo>
                  <a:pt x="12191999" y="2652349"/>
                </a:lnTo>
                <a:lnTo>
                  <a:pt x="12191999" y="6857999"/>
                </a:lnTo>
                <a:lnTo>
                  <a:pt x="7658728" y="6857999"/>
                </a:lnTo>
                <a:lnTo>
                  <a:pt x="7684133" y="6682259"/>
                </a:lnTo>
                <a:cubicBezTo>
                  <a:pt x="7761749" y="6064946"/>
                  <a:pt x="7755600" y="5464341"/>
                  <a:pt x="7588732" y="5413362"/>
                </a:cubicBezTo>
                <a:cubicBezTo>
                  <a:pt x="7340994" y="5335952"/>
                  <a:pt x="7131278" y="5762726"/>
                  <a:pt x="6769078" y="6441900"/>
                </a:cubicBezTo>
                <a:cubicBezTo>
                  <a:pt x="6725598" y="6518910"/>
                  <a:pt x="6679102" y="6596298"/>
                  <a:pt x="6629774" y="6673849"/>
                </a:cubicBezTo>
                <a:lnTo>
                  <a:pt x="6506207" y="6857999"/>
                </a:lnTo>
                <a:lnTo>
                  <a:pt x="0" y="6857999"/>
                </a:lnTo>
                <a:lnTo>
                  <a:pt x="0" y="4333078"/>
                </a:lnTo>
                <a:lnTo>
                  <a:pt x="146172" y="4092082"/>
                </a:lnTo>
                <a:cubicBezTo>
                  <a:pt x="909057" y="2863958"/>
                  <a:pt x="1936780" y="1556781"/>
                  <a:pt x="2642743" y="49565"/>
                </a:cubicBezTo>
                <a:close/>
                <a:moveTo>
                  <a:pt x="0" y="0"/>
                </a:moveTo>
                <a:lnTo>
                  <a:pt x="960612" y="0"/>
                </a:lnTo>
                <a:lnTo>
                  <a:pt x="943428" y="19059"/>
                </a:lnTo>
                <a:cubicBezTo>
                  <a:pt x="681749" y="296223"/>
                  <a:pt x="403894" y="566215"/>
                  <a:pt x="113541" y="831096"/>
                </a:cubicBezTo>
                <a:lnTo>
                  <a:pt x="0" y="9316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38" name="Tijdelijke aanduiding voor tekst 3">
            <a:extLst>
              <a:ext uri="{FF2B5EF4-FFF2-40B4-BE49-F238E27FC236}">
                <a16:creationId xmlns:a16="http://schemas.microsoft.com/office/drawing/2014/main" id="{76CBEE19-19B8-54C7-B3D4-7E145D8FAA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9138" y="719138"/>
            <a:ext cx="10752137" cy="5281612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defRPr sz="4800" b="0" i="0">
                <a:solidFill>
                  <a:schemeClr val="bg1"/>
                </a:solidFill>
                <a:latin typeface="+mj-lt"/>
              </a:defRPr>
            </a:lvl1pPr>
            <a:lvl2pPr marL="0" indent="0" algn="r">
              <a:buNone/>
              <a:defRPr sz="4400" b="1" i="0">
                <a:solidFill>
                  <a:schemeClr val="bg1"/>
                </a:solidFill>
                <a:latin typeface="+mj-lt"/>
              </a:defRPr>
            </a:lvl2pPr>
            <a:lvl3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3pPr>
            <a:lvl4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4pPr>
            <a:lvl5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5pPr>
            <a:lvl6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6pPr>
            <a:lvl7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7pPr>
            <a:lvl8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8pPr>
            <a:lvl9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Quote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E6F410F0-D1DC-202A-E501-96449F5D92C6}"/>
              </a:ext>
            </a:extLst>
          </p:cNvPr>
          <p:cNvGrpSpPr/>
          <p:nvPr userDrawn="1"/>
        </p:nvGrpSpPr>
        <p:grpSpPr>
          <a:xfrm>
            <a:off x="721079" y="6216736"/>
            <a:ext cx="961200" cy="381600"/>
            <a:chOff x="2807303" y="2354764"/>
            <a:chExt cx="944974" cy="368527"/>
          </a:xfrm>
          <a:solidFill>
            <a:schemeClr val="bg1"/>
          </a:solidFill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902B7BC0-E1DE-6761-BAA2-289E1BF2AE2C}"/>
                </a:ext>
              </a:extLst>
            </p:cNvPr>
            <p:cNvSpPr/>
            <p:nvPr/>
          </p:nvSpPr>
          <p:spPr>
            <a:xfrm>
              <a:off x="2994660" y="2537173"/>
              <a:ext cx="174307" cy="186023"/>
            </a:xfrm>
            <a:custGeom>
              <a:avLst/>
              <a:gdLst>
                <a:gd name="connsiteX0" fmla="*/ 87154 w 174307"/>
                <a:gd name="connsiteY0" fmla="*/ 150686 h 186023"/>
                <a:gd name="connsiteX1" fmla="*/ 123825 w 174307"/>
                <a:gd name="connsiteY1" fmla="*/ 112776 h 186023"/>
                <a:gd name="connsiteX2" fmla="*/ 123825 w 174307"/>
                <a:gd name="connsiteY2" fmla="*/ 0 h 186023"/>
                <a:gd name="connsiteX3" fmla="*/ 174307 w 174307"/>
                <a:gd name="connsiteY3" fmla="*/ 0 h 186023"/>
                <a:gd name="connsiteX4" fmla="*/ 174307 w 174307"/>
                <a:gd name="connsiteY4" fmla="*/ 115348 h 186023"/>
                <a:gd name="connsiteX5" fmla="*/ 87154 w 174307"/>
                <a:gd name="connsiteY5" fmla="*/ 186023 h 186023"/>
                <a:gd name="connsiteX6" fmla="*/ 0 w 174307"/>
                <a:gd name="connsiteY6" fmla="*/ 115348 h 186023"/>
                <a:gd name="connsiteX7" fmla="*/ 0 w 174307"/>
                <a:gd name="connsiteY7" fmla="*/ 0 h 186023"/>
                <a:gd name="connsiteX8" fmla="*/ 50482 w 174307"/>
                <a:gd name="connsiteY8" fmla="*/ 0 h 186023"/>
                <a:gd name="connsiteX9" fmla="*/ 50482 w 174307"/>
                <a:gd name="connsiteY9" fmla="*/ 112776 h 186023"/>
                <a:gd name="connsiteX10" fmla="*/ 87154 w 174307"/>
                <a:gd name="connsiteY10" fmla="*/ 150686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77DB36C0-4B06-148B-B57C-74F842A70ECB}"/>
                </a:ext>
              </a:extLst>
            </p:cNvPr>
            <p:cNvSpPr/>
            <p:nvPr/>
          </p:nvSpPr>
          <p:spPr>
            <a:xfrm>
              <a:off x="2807303" y="2537173"/>
              <a:ext cx="163639" cy="182213"/>
            </a:xfrm>
            <a:custGeom>
              <a:avLst/>
              <a:gdLst>
                <a:gd name="connsiteX0" fmla="*/ 56578 w 163639"/>
                <a:gd name="connsiteY0" fmla="*/ 182213 h 182213"/>
                <a:gd name="connsiteX1" fmla="*/ 107061 w 163639"/>
                <a:gd name="connsiteY1" fmla="*/ 182213 h 182213"/>
                <a:gd name="connsiteX2" fmla="*/ 107061 w 163639"/>
                <a:gd name="connsiteY2" fmla="*/ 35338 h 182213"/>
                <a:gd name="connsiteX3" fmla="*/ 163640 w 163639"/>
                <a:gd name="connsiteY3" fmla="*/ 35338 h 182213"/>
                <a:gd name="connsiteX4" fmla="*/ 163640 w 163639"/>
                <a:gd name="connsiteY4" fmla="*/ 0 h 182213"/>
                <a:gd name="connsiteX5" fmla="*/ 0 w 163639"/>
                <a:gd name="connsiteY5" fmla="*/ 0 h 182213"/>
                <a:gd name="connsiteX6" fmla="*/ 0 w 163639"/>
                <a:gd name="connsiteY6" fmla="*/ 35338 h 182213"/>
                <a:gd name="connsiteX7" fmla="*/ 56578 w 163639"/>
                <a:gd name="connsiteY7" fmla="*/ 35338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4F18412-D70E-7985-05EF-0A560429034C}"/>
                </a:ext>
              </a:extLst>
            </p:cNvPr>
            <p:cNvSpPr/>
            <p:nvPr/>
          </p:nvSpPr>
          <p:spPr>
            <a:xfrm>
              <a:off x="2856490" y="2354764"/>
              <a:ext cx="172449" cy="170903"/>
            </a:xfrm>
            <a:custGeom>
              <a:avLst/>
              <a:gdLst>
                <a:gd name="connsiteX0" fmla="*/ 128740 w 172449"/>
                <a:gd name="connsiteY0" fmla="*/ 93637 h 170903"/>
                <a:gd name="connsiteX1" fmla="*/ 103785 w 172449"/>
                <a:gd name="connsiteY1" fmla="*/ 77920 h 170903"/>
                <a:gd name="connsiteX2" fmla="*/ 170936 w 172449"/>
                <a:gd name="connsiteY2" fmla="*/ 9816 h 170903"/>
                <a:gd name="connsiteX3" fmla="*/ 170460 w 172449"/>
                <a:gd name="connsiteY3" fmla="*/ 6 h 170903"/>
                <a:gd name="connsiteX4" fmla="*/ 165888 w 172449"/>
                <a:gd name="connsiteY4" fmla="*/ 6959 h 170903"/>
                <a:gd name="connsiteX5" fmla="*/ 69114 w 172449"/>
                <a:gd name="connsiteY5" fmla="*/ 45440 h 170903"/>
                <a:gd name="connsiteX6" fmla="*/ 2058 w 172449"/>
                <a:gd name="connsiteY6" fmla="*/ 146405 h 170903"/>
                <a:gd name="connsiteX7" fmla="*/ 6344 w 172449"/>
                <a:gd name="connsiteY7" fmla="*/ 159454 h 170903"/>
                <a:gd name="connsiteX8" fmla="*/ 8439 w 172449"/>
                <a:gd name="connsiteY8" fmla="*/ 146215 h 170903"/>
                <a:gd name="connsiteX9" fmla="*/ 67209 w 172449"/>
                <a:gd name="connsiteY9" fmla="*/ 73348 h 170903"/>
                <a:gd name="connsiteX10" fmla="*/ 72638 w 172449"/>
                <a:gd name="connsiteY10" fmla="*/ 68205 h 170903"/>
                <a:gd name="connsiteX11" fmla="*/ 72162 w 172449"/>
                <a:gd name="connsiteY11" fmla="*/ 73158 h 170903"/>
                <a:gd name="connsiteX12" fmla="*/ 52445 w 172449"/>
                <a:gd name="connsiteY12" fmla="*/ 120878 h 170903"/>
                <a:gd name="connsiteX13" fmla="*/ 89592 w 172449"/>
                <a:gd name="connsiteY13" fmla="*/ 113544 h 170903"/>
                <a:gd name="connsiteX14" fmla="*/ 93688 w 172449"/>
                <a:gd name="connsiteY14" fmla="*/ 108495 h 170903"/>
                <a:gd name="connsiteX15" fmla="*/ 93974 w 172449"/>
                <a:gd name="connsiteY15" fmla="*/ 116020 h 170903"/>
                <a:gd name="connsiteX16" fmla="*/ 69304 w 172449"/>
                <a:gd name="connsiteY16" fmla="*/ 162502 h 170903"/>
                <a:gd name="connsiteX17" fmla="*/ 57207 w 172449"/>
                <a:gd name="connsiteY17" fmla="*/ 170313 h 170903"/>
                <a:gd name="connsiteX18" fmla="*/ 63684 w 172449"/>
                <a:gd name="connsiteY18" fmla="*/ 170694 h 170903"/>
                <a:gd name="connsiteX19" fmla="*/ 151124 w 172449"/>
                <a:gd name="connsiteY19" fmla="*/ 85159 h 170903"/>
                <a:gd name="connsiteX20" fmla="*/ 151410 w 172449"/>
                <a:gd name="connsiteY20" fmla="*/ 79920 h 170903"/>
                <a:gd name="connsiteX21" fmla="*/ 146361 w 172449"/>
                <a:gd name="connsiteY21" fmla="*/ 82873 h 170903"/>
                <a:gd name="connsiteX22" fmla="*/ 128740 w 172449"/>
                <a:gd name="connsiteY22" fmla="*/ 93637 h 17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4CDC0AA2-CBAF-B659-0AC6-C307B4BF19D0}"/>
                </a:ext>
              </a:extLst>
            </p:cNvPr>
            <p:cNvSpPr/>
            <p:nvPr/>
          </p:nvSpPr>
          <p:spPr>
            <a:xfrm>
              <a:off x="3391376" y="2588894"/>
              <a:ext cx="114680" cy="134397"/>
            </a:xfrm>
            <a:custGeom>
              <a:avLst/>
              <a:gdLst>
                <a:gd name="connsiteX0" fmla="*/ 24955 w 114680"/>
                <a:gd name="connsiteY0" fmla="*/ 55054 h 134397"/>
                <a:gd name="connsiteX1" fmla="*/ 57055 w 114680"/>
                <a:gd name="connsiteY1" fmla="*/ 17431 h 134397"/>
                <a:gd name="connsiteX2" fmla="*/ 89344 w 114680"/>
                <a:gd name="connsiteY2" fmla="*/ 55054 h 134397"/>
                <a:gd name="connsiteX3" fmla="*/ 24955 w 114680"/>
                <a:gd name="connsiteY3" fmla="*/ 55054 h 134397"/>
                <a:gd name="connsiteX4" fmla="*/ 114681 w 114680"/>
                <a:gd name="connsiteY4" fmla="*/ 71723 h 134397"/>
                <a:gd name="connsiteX5" fmla="*/ 114681 w 114680"/>
                <a:gd name="connsiteY5" fmla="*/ 59817 h 134397"/>
                <a:gd name="connsiteX6" fmla="*/ 58864 w 114680"/>
                <a:gd name="connsiteY6" fmla="*/ 0 h 134397"/>
                <a:gd name="connsiteX7" fmla="*/ 0 w 114680"/>
                <a:gd name="connsiteY7" fmla="*/ 68199 h 134397"/>
                <a:gd name="connsiteX8" fmla="*/ 56864 w 114680"/>
                <a:gd name="connsiteY8" fmla="*/ 134398 h 134397"/>
                <a:gd name="connsiteX9" fmla="*/ 113157 w 114680"/>
                <a:gd name="connsiteY9" fmla="*/ 91250 h 134397"/>
                <a:gd name="connsiteX10" fmla="*/ 87916 w 114680"/>
                <a:gd name="connsiteY10" fmla="*/ 91250 h 134397"/>
                <a:gd name="connsiteX11" fmla="*/ 57150 w 114680"/>
                <a:gd name="connsiteY11" fmla="*/ 116967 h 134397"/>
                <a:gd name="connsiteX12" fmla="*/ 24479 w 114680"/>
                <a:gd name="connsiteY12" fmla="*/ 71818 h 134397"/>
                <a:gd name="connsiteX13" fmla="*/ 114681 w 114680"/>
                <a:gd name="connsiteY13" fmla="*/ 71818 h 13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8B5196A6-0E92-0BA6-DAB1-3CFEF96E2966}"/>
                </a:ext>
              </a:extLst>
            </p:cNvPr>
            <p:cNvSpPr/>
            <p:nvPr/>
          </p:nvSpPr>
          <p:spPr>
            <a:xfrm>
              <a:off x="3535108" y="2537173"/>
              <a:ext cx="24003" cy="182213"/>
            </a:xfrm>
            <a:custGeom>
              <a:avLst/>
              <a:gdLst>
                <a:gd name="connsiteX0" fmla="*/ 0 w 24003"/>
                <a:gd name="connsiteY0" fmla="*/ 0 h 182213"/>
                <a:gd name="connsiteX1" fmla="*/ 24003 w 24003"/>
                <a:gd name="connsiteY1" fmla="*/ 0 h 182213"/>
                <a:gd name="connsiteX2" fmla="*/ 24003 w 24003"/>
                <a:gd name="connsiteY2" fmla="*/ 182213 h 182213"/>
                <a:gd name="connsiteX3" fmla="*/ 0 w 24003"/>
                <a:gd name="connsiteY3" fmla="*/ 182213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8ADC5254-E2B3-7491-C71F-7DFFE5010D54}"/>
                </a:ext>
              </a:extLst>
            </p:cNvPr>
            <p:cNvSpPr/>
            <p:nvPr/>
          </p:nvSpPr>
          <p:spPr>
            <a:xfrm>
              <a:off x="3585591" y="2533363"/>
              <a:ext cx="81533" cy="186023"/>
            </a:xfrm>
            <a:custGeom>
              <a:avLst/>
              <a:gdLst>
                <a:gd name="connsiteX0" fmla="*/ 48768 w 81533"/>
                <a:gd name="connsiteY0" fmla="*/ 186023 h 186023"/>
                <a:gd name="connsiteX1" fmla="*/ 48768 w 81533"/>
                <a:gd name="connsiteY1" fmla="*/ 76009 h 186023"/>
                <a:gd name="connsiteX2" fmla="*/ 78010 w 81533"/>
                <a:gd name="connsiteY2" fmla="*/ 76009 h 186023"/>
                <a:gd name="connsiteX3" fmla="*/ 78010 w 81533"/>
                <a:gd name="connsiteY3" fmla="*/ 59341 h 186023"/>
                <a:gd name="connsiteX4" fmla="*/ 48768 w 81533"/>
                <a:gd name="connsiteY4" fmla="*/ 59341 h 186023"/>
                <a:gd name="connsiteX5" fmla="*/ 48768 w 81533"/>
                <a:gd name="connsiteY5" fmla="*/ 38862 h 186023"/>
                <a:gd name="connsiteX6" fmla="*/ 69437 w 81533"/>
                <a:gd name="connsiteY6" fmla="*/ 21717 h 186023"/>
                <a:gd name="connsiteX7" fmla="*/ 81534 w 81533"/>
                <a:gd name="connsiteY7" fmla="*/ 22479 h 186023"/>
                <a:gd name="connsiteX8" fmla="*/ 81534 w 81533"/>
                <a:gd name="connsiteY8" fmla="*/ 2572 h 186023"/>
                <a:gd name="connsiteX9" fmla="*/ 64389 w 81533"/>
                <a:gd name="connsiteY9" fmla="*/ 0 h 186023"/>
                <a:gd name="connsiteX10" fmla="*/ 24765 w 81533"/>
                <a:gd name="connsiteY10" fmla="*/ 35624 h 186023"/>
                <a:gd name="connsiteX11" fmla="*/ 24765 w 81533"/>
                <a:gd name="connsiteY11" fmla="*/ 59341 h 186023"/>
                <a:gd name="connsiteX12" fmla="*/ 0 w 81533"/>
                <a:gd name="connsiteY12" fmla="*/ 59341 h 186023"/>
                <a:gd name="connsiteX13" fmla="*/ 0 w 81533"/>
                <a:gd name="connsiteY13" fmla="*/ 76009 h 186023"/>
                <a:gd name="connsiteX14" fmla="*/ 24765 w 81533"/>
                <a:gd name="connsiteY14" fmla="*/ 76009 h 186023"/>
                <a:gd name="connsiteX15" fmla="*/ 24765 w 81533"/>
                <a:gd name="connsiteY15" fmla="*/ 186023 h 186023"/>
                <a:gd name="connsiteX16" fmla="*/ 48768 w 81533"/>
                <a:gd name="connsiteY16" fmla="*/ 186023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4DE709D1-04E9-E28E-EF96-038EF13D728E}"/>
                </a:ext>
              </a:extLst>
            </p:cNvPr>
            <p:cNvSpPr/>
            <p:nvPr/>
          </p:nvSpPr>
          <p:spPr>
            <a:xfrm>
              <a:off x="3677316" y="2558224"/>
              <a:ext cx="74961" cy="164972"/>
            </a:xfrm>
            <a:custGeom>
              <a:avLst/>
              <a:gdLst>
                <a:gd name="connsiteX0" fmla="*/ 0 w 74961"/>
                <a:gd name="connsiteY0" fmla="*/ 34480 h 164972"/>
                <a:gd name="connsiteX1" fmla="*/ 0 w 74961"/>
                <a:gd name="connsiteY1" fmla="*/ 51149 h 164972"/>
                <a:gd name="connsiteX2" fmla="*/ 21717 w 74961"/>
                <a:gd name="connsiteY2" fmla="*/ 51149 h 164972"/>
                <a:gd name="connsiteX3" fmla="*/ 21717 w 74961"/>
                <a:gd name="connsiteY3" fmla="*/ 131921 h 164972"/>
                <a:gd name="connsiteX4" fmla="*/ 57626 w 74961"/>
                <a:gd name="connsiteY4" fmla="*/ 164973 h 164972"/>
                <a:gd name="connsiteX5" fmla="*/ 74009 w 74961"/>
                <a:gd name="connsiteY5" fmla="*/ 163449 h 164972"/>
                <a:gd name="connsiteX6" fmla="*/ 74009 w 74961"/>
                <a:gd name="connsiteY6" fmla="*/ 145066 h 164972"/>
                <a:gd name="connsiteX7" fmla="*/ 61341 w 74961"/>
                <a:gd name="connsiteY7" fmla="*/ 146590 h 164972"/>
                <a:gd name="connsiteX8" fmla="*/ 45720 w 74961"/>
                <a:gd name="connsiteY8" fmla="*/ 133255 h 164972"/>
                <a:gd name="connsiteX9" fmla="*/ 45720 w 74961"/>
                <a:gd name="connsiteY9" fmla="*/ 51245 h 164972"/>
                <a:gd name="connsiteX10" fmla="*/ 74962 w 74961"/>
                <a:gd name="connsiteY10" fmla="*/ 51245 h 164972"/>
                <a:gd name="connsiteX11" fmla="*/ 74962 w 74961"/>
                <a:gd name="connsiteY11" fmla="*/ 34576 h 164972"/>
                <a:gd name="connsiteX12" fmla="*/ 45720 w 74961"/>
                <a:gd name="connsiteY12" fmla="*/ 34576 h 164972"/>
                <a:gd name="connsiteX13" fmla="*/ 45720 w 74961"/>
                <a:gd name="connsiteY13" fmla="*/ 0 h 164972"/>
                <a:gd name="connsiteX14" fmla="*/ 21717 w 74961"/>
                <a:gd name="connsiteY14" fmla="*/ 7525 h 164972"/>
                <a:gd name="connsiteX15" fmla="*/ 21717 w 74961"/>
                <a:gd name="connsiteY15" fmla="*/ 34576 h 164972"/>
                <a:gd name="connsiteX16" fmla="*/ 0 w 74961"/>
                <a:gd name="connsiteY16" fmla="*/ 34480 h 16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B23C046E-991A-48FD-E45D-368DA85614EF}"/>
                </a:ext>
              </a:extLst>
            </p:cNvPr>
            <p:cNvSpPr/>
            <p:nvPr/>
          </p:nvSpPr>
          <p:spPr>
            <a:xfrm>
              <a:off x="3219450" y="2537078"/>
              <a:ext cx="148685" cy="182308"/>
            </a:xfrm>
            <a:custGeom>
              <a:avLst/>
              <a:gdLst>
                <a:gd name="connsiteX0" fmla="*/ 0 w 148685"/>
                <a:gd name="connsiteY0" fmla="*/ 182309 h 182308"/>
                <a:gd name="connsiteX1" fmla="*/ 62579 w 148685"/>
                <a:gd name="connsiteY1" fmla="*/ 182309 h 182308"/>
                <a:gd name="connsiteX2" fmla="*/ 148685 w 148685"/>
                <a:gd name="connsiteY2" fmla="*/ 91154 h 182308"/>
                <a:gd name="connsiteX3" fmla="*/ 62579 w 148685"/>
                <a:gd name="connsiteY3" fmla="*/ 0 h 182308"/>
                <a:gd name="connsiteX4" fmla="*/ 0 w 148685"/>
                <a:gd name="connsiteY4" fmla="*/ 0 h 182308"/>
                <a:gd name="connsiteX5" fmla="*/ 0 w 148685"/>
                <a:gd name="connsiteY5" fmla="*/ 182309 h 182308"/>
                <a:gd name="connsiteX6" fmla="*/ 25241 w 148685"/>
                <a:gd name="connsiteY6" fmla="*/ 21812 h 182308"/>
                <a:gd name="connsiteX7" fmla="*/ 62579 w 148685"/>
                <a:gd name="connsiteY7" fmla="*/ 21812 h 182308"/>
                <a:gd name="connsiteX8" fmla="*/ 122206 w 148685"/>
                <a:gd name="connsiteY8" fmla="*/ 91250 h 182308"/>
                <a:gd name="connsiteX9" fmla="*/ 62579 w 148685"/>
                <a:gd name="connsiteY9" fmla="*/ 160687 h 182308"/>
                <a:gd name="connsiteX10" fmla="*/ 25241 w 148685"/>
                <a:gd name="connsiteY10" fmla="*/ 160687 h 182308"/>
                <a:gd name="connsiteX11" fmla="*/ 25241 w 148685"/>
                <a:gd name="connsiteY11" fmla="*/ 21812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2" name="Tijdelijke aanduiding voor datum 41">
            <a:extLst>
              <a:ext uri="{FF2B5EF4-FFF2-40B4-BE49-F238E27FC236}">
                <a16:creationId xmlns:a16="http://schemas.microsoft.com/office/drawing/2014/main" id="{443D2E7F-A623-8993-DD43-05FEE32F8E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227193-D8F5-48A7-B0D3-6DAD1F4F8E92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43" name="Tijdelijke aanduiding voor dianummer 42">
            <a:extLst>
              <a:ext uri="{FF2B5EF4-FFF2-40B4-BE49-F238E27FC236}">
                <a16:creationId xmlns:a16="http://schemas.microsoft.com/office/drawing/2014/main" id="{5C52521A-2ED3-C2C9-18F8-B9748BDDEE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5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grafiek 17">
            <a:extLst>
              <a:ext uri="{FF2B5EF4-FFF2-40B4-BE49-F238E27FC236}">
                <a16:creationId xmlns:a16="http://schemas.microsoft.com/office/drawing/2014/main" id="{9C976D4D-6916-D2FC-E254-80706C2BEE2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18667" y="1565275"/>
            <a:ext cx="10753334" cy="4435475"/>
          </a:xfrm>
          <a:solidFill>
            <a:schemeClr val="bg1">
              <a:lumMod val="95000"/>
            </a:schemeClr>
          </a:solid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on the icon below</a:t>
            </a:r>
            <a:br>
              <a:rPr lang="en-GB" dirty="0"/>
            </a:br>
            <a:r>
              <a:rPr lang="en-GB" dirty="0"/>
              <a:t>to insert a graph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2FC7157-BDBD-4338-9C83-079E45D53067}"/>
              </a:ext>
            </a:extLst>
          </p:cNvPr>
          <p:cNvSpPr/>
          <p:nvPr userDrawn="1"/>
        </p:nvSpPr>
        <p:spPr>
          <a:xfrm>
            <a:off x="0" y="-441330"/>
            <a:ext cx="6796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Graph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9B92A0-6A1A-48FD-9DE6-B4526A0F68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F67F68-8730-46D4-B97A-B14B07754ED5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9C9CDC-BA47-4EE3-AB72-1B052FAD6F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INSTRUCTION">
            <a:extLst>
              <a:ext uri="{FF2B5EF4-FFF2-40B4-BE49-F238E27FC236}">
                <a16:creationId xmlns:a16="http://schemas.microsoft.com/office/drawing/2014/main" id="{2DB909E2-579E-7420-B285-B389C3AE3393}"/>
              </a:ext>
            </a:extLst>
          </p:cNvPr>
          <p:cNvGrpSpPr/>
          <p:nvPr userDrawn="1"/>
        </p:nvGrpSpPr>
        <p:grpSpPr>
          <a:xfrm>
            <a:off x="-3786437" y="2"/>
            <a:ext cx="3693386" cy="5715919"/>
            <a:chOff x="-3786437" y="2"/>
            <a:chExt cx="3693386" cy="5715919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680CF1DF-856E-8E3E-4BBE-4805542EA914}"/>
                </a:ext>
              </a:extLst>
            </p:cNvPr>
            <p:cNvGrpSpPr/>
            <p:nvPr userDrawn="1"/>
          </p:nvGrpSpPr>
          <p:grpSpPr>
            <a:xfrm>
              <a:off x="-3786437" y="3234716"/>
              <a:ext cx="3693386" cy="2481205"/>
              <a:chOff x="-3786437" y="3234716"/>
              <a:chExt cx="3693386" cy="2481205"/>
            </a:xfrm>
          </p:grpSpPr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DD6DEF1C-D18F-9BF8-4FBB-393B195F8523}"/>
                  </a:ext>
                </a:extLst>
              </p:cNvPr>
              <p:cNvSpPr/>
              <p:nvPr userDrawn="1"/>
            </p:nvSpPr>
            <p:spPr>
              <a:xfrm>
                <a:off x="-3786165" y="3234716"/>
                <a:ext cx="3593091" cy="184934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Edit chart data</a:t>
                </a:r>
              </a:p>
            </p:txBody>
          </p:sp>
          <p:sp>
            <p:nvSpPr>
              <p:cNvPr id="33" name="Ovaal 32">
                <a:extLst>
                  <a:ext uri="{FF2B5EF4-FFF2-40B4-BE49-F238E27FC236}">
                    <a16:creationId xmlns:a16="http://schemas.microsoft.com/office/drawing/2014/main" id="{C2AA5349-4667-F1BB-8749-61754D67B08A}"/>
                  </a:ext>
                </a:extLst>
              </p:cNvPr>
              <p:cNvSpPr/>
              <p:nvPr userDrawn="1"/>
            </p:nvSpPr>
            <p:spPr>
              <a:xfrm>
                <a:off x="-3603587" y="369931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948A4516-EE53-9ED0-1F2F-7410A66E5832}"/>
                  </a:ext>
                </a:extLst>
              </p:cNvPr>
              <p:cNvSpPr/>
              <p:nvPr userDrawn="1"/>
            </p:nvSpPr>
            <p:spPr>
              <a:xfrm>
                <a:off x="-3319415" y="3699315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Click with the right mouse button on the chart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choose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‘Edit data’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883D4637-4338-DD25-45CB-22329D8FF6A1}"/>
                  </a:ext>
                </a:extLst>
              </p:cNvPr>
              <p:cNvGrpSpPr/>
              <p:nvPr userDrawn="1"/>
            </p:nvGrpSpPr>
            <p:grpSpPr>
              <a:xfrm>
                <a:off x="-3314821" y="4139107"/>
                <a:ext cx="1495189" cy="563933"/>
                <a:chOff x="-3314821" y="3310415"/>
                <a:chExt cx="1495189" cy="563933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F34B3B2A-C80C-D662-35DD-C7972D581181}"/>
                    </a:ext>
                  </a:extLst>
                </p:cNvPr>
                <p:cNvSpPr/>
                <p:nvPr userDrawn="1"/>
              </p:nvSpPr>
              <p:spPr>
                <a:xfrm>
                  <a:off x="-3314821" y="3310415"/>
                  <a:ext cx="140379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A6E43491-EF0F-05B7-1F05-BBFDA2A92B8E}"/>
                    </a:ext>
                  </a:extLst>
                </p:cNvPr>
                <p:cNvSpPr/>
                <p:nvPr userDrawn="1"/>
              </p:nvSpPr>
              <p:spPr>
                <a:xfrm>
                  <a:off x="-3304719" y="3564140"/>
                  <a:ext cx="13878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Tekstvak 47">
                  <a:extLst>
                    <a:ext uri="{FF2B5EF4-FFF2-40B4-BE49-F238E27FC236}">
                      <a16:creationId xmlns:a16="http://schemas.microsoft.com/office/drawing/2014/main" id="{1C7EA8EB-CD33-9439-E202-16194D92EE85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3369117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Change chart type</a:t>
                  </a:r>
                </a:p>
              </p:txBody>
            </p:sp>
            <p:sp>
              <p:nvSpPr>
                <p:cNvPr id="49" name="Tekstvak 48">
                  <a:extLst>
                    <a:ext uri="{FF2B5EF4-FFF2-40B4-BE49-F238E27FC236}">
                      <a16:creationId xmlns:a16="http://schemas.microsoft.com/office/drawing/2014/main" id="{5FFEB4FB-F37F-B1A5-2DA9-2399B6B6511A}"/>
                    </a:ext>
                  </a:extLst>
                </p:cNvPr>
                <p:cNvSpPr txBox="1"/>
                <p:nvPr userDrawn="1"/>
              </p:nvSpPr>
              <p:spPr>
                <a:xfrm>
                  <a:off x="-3115840" y="3624236"/>
                  <a:ext cx="1296208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Edit data</a:t>
                  </a:r>
                </a:p>
              </p:txBody>
            </p:sp>
            <p:sp>
              <p:nvSpPr>
                <p:cNvPr id="50" name="Vrije vorm: vorm 49">
                  <a:extLst>
                    <a:ext uri="{FF2B5EF4-FFF2-40B4-BE49-F238E27FC236}">
                      <a16:creationId xmlns:a16="http://schemas.microsoft.com/office/drawing/2014/main" id="{BBF461B4-9C4B-F5F3-DFDB-1B00E3910BA7}"/>
                    </a:ext>
                  </a:extLst>
                </p:cNvPr>
                <p:cNvSpPr/>
                <p:nvPr userDrawn="1"/>
              </p:nvSpPr>
              <p:spPr>
                <a:xfrm>
                  <a:off x="-1959834" y="3694348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5296A3EF-5B20-BA91-1AF3-24FB56ED49C0}"/>
                    </a:ext>
                  </a:extLst>
                </p:cNvPr>
                <p:cNvGrpSpPr/>
                <p:nvPr userDrawn="1"/>
              </p:nvGrpSpPr>
              <p:grpSpPr>
                <a:xfrm>
                  <a:off x="-3261976" y="3361742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A6E02C25-B3CC-B095-2619-965D321271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7F79493F-F589-8CB2-EC65-2CD9EBAF18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B761E95E-2BC3-DF23-E772-5C701D5EB8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B31C3B2F-C551-7FFA-1994-50DFD9C355E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35199"/>
                  <a:ext cx="168905" cy="104490"/>
                  <a:chOff x="-3261070" y="3620931"/>
                  <a:chExt cx="193920" cy="119965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B196AFE8-BAF3-9B20-F55E-555D3E6D6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43881"/>
                    <a:ext cx="142985" cy="952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029ED99F-086B-DFC1-BD59-96A3BB73A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261070" y="3622063"/>
                    <a:ext cx="141113" cy="117345"/>
                    <a:chOff x="1094874" y="-878306"/>
                    <a:chExt cx="867364" cy="613611"/>
                  </a:xfrm>
                </p:grpSpPr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AE2D43E5-34C5-B533-FDC8-9875789C0F9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094874" y="-878305"/>
                      <a:ext cx="0" cy="61361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EB5E7D2D-A2F7-31C9-7733-8B6DF553AE2B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962238" y="-878306"/>
                      <a:ext cx="0" cy="613611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6" name="Groep 65">
                      <a:extLst>
                        <a:ext uri="{FF2B5EF4-FFF2-40B4-BE49-F238E27FC236}">
                          <a16:creationId xmlns:a16="http://schemas.microsoft.com/office/drawing/2014/main" id="{F724BAD9-4B97-5FC3-2704-C1465C3B41A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270535" y="-878306"/>
                      <a:ext cx="526983" cy="613611"/>
                      <a:chOff x="1270535" y="-745959"/>
                      <a:chExt cx="526983" cy="481264"/>
                    </a:xfrm>
                  </p:grpSpPr>
                  <p:cxnSp>
                    <p:nvCxnSpPr>
                      <p:cNvPr id="67" name="Rechte verbindingslijn 66">
                        <a:extLst>
                          <a:ext uri="{FF2B5EF4-FFF2-40B4-BE49-F238E27FC236}">
                            <a16:creationId xmlns:a16="http://schemas.microsoft.com/office/drawing/2014/main" id="{4831ED37-35C9-37E3-6163-578A1EAE9E2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446196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Rechte verbindingslijn 67">
                        <a:extLst>
                          <a:ext uri="{FF2B5EF4-FFF2-40B4-BE49-F238E27FC236}">
                            <a16:creationId xmlns:a16="http://schemas.microsoft.com/office/drawing/2014/main" id="{DFF104EF-9AA2-18D8-729B-EEE5927A763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270535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Rechte verbindingslijn 68">
                        <a:extLst>
                          <a:ext uri="{FF2B5EF4-FFF2-40B4-BE49-F238E27FC236}">
                            <a16:creationId xmlns:a16="http://schemas.microsoft.com/office/drawing/2014/main" id="{8EA6A74D-9ED8-19D6-A2B9-FEAA889D13C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621857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Rechte verbindingslijn 69">
                        <a:extLst>
                          <a:ext uri="{FF2B5EF4-FFF2-40B4-BE49-F238E27FC236}">
                            <a16:creationId xmlns:a16="http://schemas.microsoft.com/office/drawing/2014/main" id="{698B3A79-C1F7-5F71-D5A9-0CC83C8D0E0B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797518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4EE3CE9F-13AA-FBBD-B74F-E690C0F0715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0471" y="3739408"/>
                    <a:ext cx="143329" cy="0"/>
                  </a:xfrm>
                  <a:prstGeom prst="line">
                    <a:avLst/>
                  </a:prstGeom>
                  <a:ln w="6350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E7AC75CB-1385-0081-A6EE-476D3A8C91E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713352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EDB2AF1-01E4-84B6-E591-7C60D6C0B41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89677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2BE38BFD-CF15-99BD-52D7-BAE4792A6D3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63621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E7C7006E-DA51-74A5-5437-0982DDE60B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20931"/>
                    <a:ext cx="142893" cy="249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69B4CA6F-3C30-C9D4-6CDE-69D4FFD5462F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-3158000" y="3650045"/>
                    <a:ext cx="34350" cy="147351"/>
                    <a:chOff x="3148392" y="-836646"/>
                    <a:chExt cx="132124" cy="596095"/>
                  </a:xfrm>
                  <a:solidFill>
                    <a:srgbClr val="3399FF"/>
                  </a:solidFill>
                </p:grpSpPr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7587ED83-F8C0-317C-74C0-4C453F74C9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632" y="-725510"/>
                      <a:ext cx="131884" cy="281356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Rechthoek: afgeronde bovenhoeken 61">
                      <a:extLst>
                        <a:ext uri="{FF2B5EF4-FFF2-40B4-BE49-F238E27FC236}">
                          <a16:creationId xmlns:a16="http://schemas.microsoft.com/office/drawing/2014/main" id="{3E5E5670-9461-25A0-4574-183B2CD0C15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556" y="-836646"/>
                      <a:ext cx="131882" cy="87614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3" name="Gelijkbenige driehoek 62">
                      <a:extLst>
                        <a:ext uri="{FF2B5EF4-FFF2-40B4-BE49-F238E27FC236}">
                          <a16:creationId xmlns:a16="http://schemas.microsoft.com/office/drawing/2014/main" id="{3576B5E2-335E-BDC1-D94D-3AF8C0870FD0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48392" y="-420304"/>
                      <a:ext cx="131887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4FD77C49-F4D1-428A-AC10-EB0884CD9787}"/>
                  </a:ext>
                </a:extLst>
              </p:cNvPr>
              <p:cNvSpPr/>
              <p:nvPr userDrawn="1"/>
            </p:nvSpPr>
            <p:spPr>
              <a:xfrm>
                <a:off x="-3786437" y="4887921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37" name="ICOON_info">
                <a:extLst>
                  <a:ext uri="{FF2B5EF4-FFF2-40B4-BE49-F238E27FC236}">
                    <a16:creationId xmlns:a16="http://schemas.microsoft.com/office/drawing/2014/main" id="{CFCB81CF-43E1-DC89-ED74-18FE0A4DC5E0}"/>
                  </a:ext>
                </a:extLst>
              </p:cNvPr>
              <p:cNvGrpSpPr/>
              <p:nvPr userDrawn="1"/>
            </p:nvGrpSpPr>
            <p:grpSpPr>
              <a:xfrm>
                <a:off x="-376736" y="4751903"/>
                <a:ext cx="283685" cy="283685"/>
                <a:chOff x="-510741" y="5913713"/>
                <a:chExt cx="267555" cy="267555"/>
              </a:xfrm>
            </p:grpSpPr>
            <p:sp>
              <p:nvSpPr>
                <p:cNvPr id="44" name="Ovaal 43">
                  <a:extLst>
                    <a:ext uri="{FF2B5EF4-FFF2-40B4-BE49-F238E27FC236}">
                      <a16:creationId xmlns:a16="http://schemas.microsoft.com/office/drawing/2014/main" id="{30A42F84-B94C-26E6-D041-B44B25B0672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Graphic 163" descr="Informatie">
                  <a:extLst>
                    <a:ext uri="{FF2B5EF4-FFF2-40B4-BE49-F238E27FC236}">
                      <a16:creationId xmlns:a16="http://schemas.microsoft.com/office/drawing/2014/main" id="{83D8FACC-EE78-E1C6-AE43-00CAFA0E03A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A6078BFE-9F83-C28E-12FD-051E8C5B8010}"/>
                  </a:ext>
                </a:extLst>
              </p:cNvPr>
              <p:cNvGrpSpPr/>
              <p:nvPr userDrawn="1"/>
            </p:nvGrpSpPr>
            <p:grpSpPr>
              <a:xfrm>
                <a:off x="-938434" y="502529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9" name="Inspireren">
                  <a:extLst>
                    <a:ext uri="{FF2B5EF4-FFF2-40B4-BE49-F238E27FC236}">
                      <a16:creationId xmlns:a16="http://schemas.microsoft.com/office/drawing/2014/main" id="{08B1427C-46F9-6B49-82FD-6E3C66E95168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1" name="Freeform 12">
                    <a:extLst>
                      <a:ext uri="{FF2B5EF4-FFF2-40B4-BE49-F238E27FC236}">
                        <a16:creationId xmlns:a16="http://schemas.microsoft.com/office/drawing/2014/main" id="{3A0FC7A3-3C8E-F597-CF49-D94C6CDAB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42" name="Freeform 13">
                    <a:extLst>
                      <a:ext uri="{FF2B5EF4-FFF2-40B4-BE49-F238E27FC236}">
                        <a16:creationId xmlns:a16="http://schemas.microsoft.com/office/drawing/2014/main" id="{0AEE7C72-28A1-4329-E2F3-F00C6F02D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43" name="Freeform 14">
                    <a:extLst>
                      <a:ext uri="{FF2B5EF4-FFF2-40B4-BE49-F238E27FC236}">
                        <a16:creationId xmlns:a16="http://schemas.microsoft.com/office/drawing/2014/main" id="{A782A2E6-DF24-7E0E-54DA-AE986E4E167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5C85C14F-71FC-0EC9-EC77-F93303E0B75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E0C74600-E0A1-32F6-F13A-80390DBD08F3}"/>
                </a:ext>
              </a:extLst>
            </p:cNvPr>
            <p:cNvGrpSpPr/>
            <p:nvPr userDrawn="1"/>
          </p:nvGrpSpPr>
          <p:grpSpPr>
            <a:xfrm>
              <a:off x="-3786165" y="2"/>
              <a:ext cx="3593091" cy="3041230"/>
              <a:chOff x="-3786165" y="2"/>
              <a:chExt cx="3593091" cy="3041230"/>
            </a:xfrm>
          </p:grpSpPr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4EC8A38-F574-0E35-63BE-11DF49F4E34C}"/>
                  </a:ext>
                </a:extLst>
              </p:cNvPr>
              <p:cNvSpPr/>
              <p:nvPr userDrawn="1"/>
            </p:nvSpPr>
            <p:spPr>
              <a:xfrm>
                <a:off x="-3786165" y="2"/>
                <a:ext cx="3593091" cy="304123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Format CHART</a:t>
                </a:r>
              </a:p>
            </p:txBody>
          </p:sp>
          <p:sp>
            <p:nvSpPr>
              <p:cNvPr id="11" name="Ovaal 10">
                <a:extLst>
                  <a:ext uri="{FF2B5EF4-FFF2-40B4-BE49-F238E27FC236}">
                    <a16:creationId xmlns:a16="http://schemas.microsoft.com/office/drawing/2014/main" id="{45A82A4C-DF5D-DAD5-72AA-53FF5FAB9D7C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6483ACA4-C62D-91E9-EAC0-5EDA7398955E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4900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When you want to change the lay-out of the chart, select the preferred part of the chart and go to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‘Format’.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526618F2-1324-5E8A-BB71-6664AC1889B7}"/>
                  </a:ext>
                </a:extLst>
              </p:cNvPr>
              <p:cNvSpPr/>
              <p:nvPr userDrawn="1"/>
            </p:nvSpPr>
            <p:spPr>
              <a:xfrm>
                <a:off x="-3603587" y="149363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E8406F88-F7D9-1EDE-8CE6-BA8D8B59E542}"/>
                  </a:ext>
                </a:extLst>
              </p:cNvPr>
              <p:cNvSpPr/>
              <p:nvPr userDrawn="1"/>
            </p:nvSpPr>
            <p:spPr>
              <a:xfrm>
                <a:off x="-3319415" y="1493636"/>
                <a:ext cx="2944682" cy="65805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You can change the settings of the axes and data series by clicking on them with the right mouse button. Choose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 Axis’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 Data Series’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62069577-5F1C-3A70-6ACD-A40A9ECBECA0}"/>
                  </a:ext>
                </a:extLst>
              </p:cNvPr>
              <p:cNvGrpSpPr/>
              <p:nvPr userDrawn="1"/>
            </p:nvGrpSpPr>
            <p:grpSpPr>
              <a:xfrm>
                <a:off x="-3312582" y="1060763"/>
                <a:ext cx="576000" cy="246597"/>
                <a:chOff x="-3303310" y="1024128"/>
                <a:chExt cx="576000" cy="246597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894F8D05-7113-E8C0-2B1E-FF2E01C3A4B8}"/>
                    </a:ext>
                  </a:extLst>
                </p:cNvPr>
                <p:cNvSpPr/>
                <p:nvPr userDrawn="1"/>
              </p:nvSpPr>
              <p:spPr>
                <a:xfrm>
                  <a:off x="-3303310" y="1024128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b="1" noProof="0" dirty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Format</a:t>
                  </a:r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82A9E0A3-7689-1860-1E9B-0E50481EA941}"/>
                    </a:ext>
                  </a:extLst>
                </p:cNvPr>
                <p:cNvSpPr/>
                <p:nvPr userDrawn="1"/>
              </p:nvSpPr>
              <p:spPr>
                <a:xfrm>
                  <a:off x="-3303310" y="1243554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EA37E07D-0213-C4CD-69FE-A8048220E7CF}"/>
                  </a:ext>
                </a:extLst>
              </p:cNvPr>
              <p:cNvGrpSpPr/>
              <p:nvPr userDrawn="1"/>
            </p:nvGrpSpPr>
            <p:grpSpPr>
              <a:xfrm>
                <a:off x="-3314821" y="2257494"/>
                <a:ext cx="1377262" cy="591693"/>
                <a:chOff x="-3314821" y="2421532"/>
                <a:chExt cx="1377262" cy="591693"/>
              </a:xfrm>
            </p:grpSpPr>
            <p:sp>
              <p:nvSpPr>
                <p:cNvPr id="17" name="Rechthoek 16">
                  <a:extLst>
                    <a:ext uri="{FF2B5EF4-FFF2-40B4-BE49-F238E27FC236}">
                      <a16:creationId xmlns:a16="http://schemas.microsoft.com/office/drawing/2014/main" id="{FE5D13BD-1999-6110-78C0-D7F82EDB4F64}"/>
                    </a:ext>
                  </a:extLst>
                </p:cNvPr>
                <p:cNvSpPr/>
                <p:nvPr userDrawn="1"/>
              </p:nvSpPr>
              <p:spPr>
                <a:xfrm>
                  <a:off x="-3314821" y="2421532"/>
                  <a:ext cx="1360375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A01F8DE7-341F-F591-B409-A46B7F9D65A2}"/>
                    </a:ext>
                  </a:extLst>
                </p:cNvPr>
                <p:cNvSpPr/>
                <p:nvPr userDrawn="1"/>
              </p:nvSpPr>
              <p:spPr>
                <a:xfrm>
                  <a:off x="-3304719" y="2675257"/>
                  <a:ext cx="1344885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A8AAB229-07B8-C7CE-21D7-A6AB1D8F6505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2480234"/>
                  <a:ext cx="1116000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Add Trendline</a:t>
                  </a:r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CBE770A8-AA3B-F19B-BAF3-D092339DA4C0}"/>
                    </a:ext>
                  </a:extLst>
                </p:cNvPr>
                <p:cNvSpPr txBox="1"/>
                <p:nvPr userDrawn="1"/>
              </p:nvSpPr>
              <p:spPr>
                <a:xfrm>
                  <a:off x="-3115841" y="2753263"/>
                  <a:ext cx="1116000" cy="10850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Format Data Series</a:t>
                  </a:r>
                </a:p>
              </p:txBody>
            </p:sp>
            <p:sp>
              <p:nvSpPr>
                <p:cNvPr id="21" name="Vrije vorm: vorm 20">
                  <a:extLst>
                    <a:ext uri="{FF2B5EF4-FFF2-40B4-BE49-F238E27FC236}">
                      <a16:creationId xmlns:a16="http://schemas.microsoft.com/office/drawing/2014/main" id="{4D1992F5-364B-A1AA-BF83-EEA478039BEB}"/>
                    </a:ext>
                  </a:extLst>
                </p:cNvPr>
                <p:cNvSpPr/>
                <p:nvPr userDrawn="1"/>
              </p:nvSpPr>
              <p:spPr>
                <a:xfrm>
                  <a:off x="-2035121" y="2833225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id="{81D43394-7465-F780-625C-2049EF0FBBD2}"/>
                    </a:ext>
                  </a:extLst>
                </p:cNvPr>
                <p:cNvGrpSpPr/>
                <p:nvPr userDrawn="1"/>
              </p:nvGrpSpPr>
              <p:grpSpPr>
                <a:xfrm>
                  <a:off x="-3258488" y="2718400"/>
                  <a:ext cx="225663" cy="229638"/>
                  <a:chOff x="-3258488" y="2713782"/>
                  <a:chExt cx="225663" cy="229638"/>
                </a:xfrm>
              </p:grpSpPr>
              <p:sp>
                <p:nvSpPr>
                  <p:cNvPr id="26" name="Rechthoek 25">
                    <a:extLst>
                      <a:ext uri="{FF2B5EF4-FFF2-40B4-BE49-F238E27FC236}">
                        <a16:creationId xmlns:a16="http://schemas.microsoft.com/office/drawing/2014/main" id="{48686A95-5633-4F92-4103-8B63ADA8D7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45249" y="2761416"/>
                    <a:ext cx="43200" cy="104609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" name="Rechthoek 26">
                    <a:extLst>
                      <a:ext uri="{FF2B5EF4-FFF2-40B4-BE49-F238E27FC236}">
                        <a16:creationId xmlns:a16="http://schemas.microsoft.com/office/drawing/2014/main" id="{2EED59AE-5793-247D-22EE-99445C5AC3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99591" y="2713782"/>
                    <a:ext cx="43200" cy="152244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292B9951-969D-2933-55CF-C20C8A85D3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52134" y="2747679"/>
                    <a:ext cx="43200" cy="118347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" name="Rechthoek 282">
                    <a:extLst>
                      <a:ext uri="{FF2B5EF4-FFF2-40B4-BE49-F238E27FC236}">
                        <a16:creationId xmlns:a16="http://schemas.microsoft.com/office/drawing/2014/main" id="{24A0D8CC-21F9-7BAE-D8E7-F39F888BE809}"/>
                      </a:ext>
                    </a:extLst>
                  </p:cNvPr>
                  <p:cNvSpPr/>
                  <p:nvPr userDrawn="1"/>
                </p:nvSpPr>
                <p:spPr>
                  <a:xfrm rot="19731948">
                    <a:off x="-3258488" y="2796616"/>
                    <a:ext cx="225663" cy="146804"/>
                  </a:xfrm>
                  <a:custGeom>
                    <a:avLst/>
                    <a:gdLst>
                      <a:gd name="connsiteX0" fmla="*/ 0 w 205092"/>
                      <a:gd name="connsiteY0" fmla="*/ 0 h 73844"/>
                      <a:gd name="connsiteX1" fmla="*/ 205092 w 205092"/>
                      <a:gd name="connsiteY1" fmla="*/ 0 h 73844"/>
                      <a:gd name="connsiteX2" fmla="*/ 205092 w 205092"/>
                      <a:gd name="connsiteY2" fmla="*/ 73844 h 73844"/>
                      <a:gd name="connsiteX3" fmla="*/ 0 w 205092"/>
                      <a:gd name="connsiteY3" fmla="*/ 73844 h 73844"/>
                      <a:gd name="connsiteX4" fmla="*/ 0 w 205092"/>
                      <a:gd name="connsiteY4" fmla="*/ 0 h 73844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0 w 205092"/>
                      <a:gd name="connsiteY3" fmla="*/ 73844 h 121600"/>
                      <a:gd name="connsiteX4" fmla="*/ 0 w 205092"/>
                      <a:gd name="connsiteY4" fmla="*/ 0 h 121600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3148 w 205092"/>
                      <a:gd name="connsiteY3" fmla="*/ 65161 h 121600"/>
                      <a:gd name="connsiteX4" fmla="*/ 0 w 205092"/>
                      <a:gd name="connsiteY4" fmla="*/ 0 h 121600"/>
                      <a:gd name="connsiteX0" fmla="*/ 13407 w 218499"/>
                      <a:gd name="connsiteY0" fmla="*/ 0 h 121600"/>
                      <a:gd name="connsiteX1" fmla="*/ 218499 w 218499"/>
                      <a:gd name="connsiteY1" fmla="*/ 0 h 121600"/>
                      <a:gd name="connsiteX2" fmla="*/ 201179 w 218499"/>
                      <a:gd name="connsiteY2" fmla="*/ 121600 h 121600"/>
                      <a:gd name="connsiteX3" fmla="*/ 0 w 218499"/>
                      <a:gd name="connsiteY3" fmla="*/ 38976 h 121600"/>
                      <a:gd name="connsiteX4" fmla="*/ 13407 w 218499"/>
                      <a:gd name="connsiteY4" fmla="*/ 0 h 121600"/>
                      <a:gd name="connsiteX0" fmla="*/ 13407 w 218499"/>
                      <a:gd name="connsiteY0" fmla="*/ 0 h 134944"/>
                      <a:gd name="connsiteX1" fmla="*/ 218499 w 218499"/>
                      <a:gd name="connsiteY1" fmla="*/ 0 h 134944"/>
                      <a:gd name="connsiteX2" fmla="*/ 160746 w 218499"/>
                      <a:gd name="connsiteY2" fmla="*/ 134944 h 134944"/>
                      <a:gd name="connsiteX3" fmla="*/ 0 w 218499"/>
                      <a:gd name="connsiteY3" fmla="*/ 38976 h 134944"/>
                      <a:gd name="connsiteX4" fmla="*/ 13407 w 218499"/>
                      <a:gd name="connsiteY4" fmla="*/ 0 h 134944"/>
                      <a:gd name="connsiteX0" fmla="*/ 13407 w 225663"/>
                      <a:gd name="connsiteY0" fmla="*/ 11860 h 146804"/>
                      <a:gd name="connsiteX1" fmla="*/ 225663 w 225663"/>
                      <a:gd name="connsiteY1" fmla="*/ 0 h 146804"/>
                      <a:gd name="connsiteX2" fmla="*/ 160746 w 225663"/>
                      <a:gd name="connsiteY2" fmla="*/ 146804 h 146804"/>
                      <a:gd name="connsiteX3" fmla="*/ 0 w 225663"/>
                      <a:gd name="connsiteY3" fmla="*/ 50836 h 146804"/>
                      <a:gd name="connsiteX4" fmla="*/ 13407 w 225663"/>
                      <a:gd name="connsiteY4" fmla="*/ 11860 h 14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663" h="146804">
                        <a:moveTo>
                          <a:pt x="13407" y="11860"/>
                        </a:moveTo>
                        <a:lnTo>
                          <a:pt x="225663" y="0"/>
                        </a:lnTo>
                        <a:lnTo>
                          <a:pt x="160746" y="146804"/>
                        </a:lnTo>
                        <a:lnTo>
                          <a:pt x="0" y="50836"/>
                        </a:lnTo>
                        <a:lnTo>
                          <a:pt x="13407" y="11860"/>
                        </a:lnTo>
                        <a:close/>
                      </a:path>
                    </a:pathLst>
                  </a:custGeom>
                  <a:solidFill>
                    <a:srgbClr val="FCE4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/>
                    <a:endParaRPr lang="en-GB" sz="1000" b="1" dirty="0" err="1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3" name="Groep 22">
                  <a:extLst>
                    <a:ext uri="{FF2B5EF4-FFF2-40B4-BE49-F238E27FC236}">
                      <a16:creationId xmlns:a16="http://schemas.microsoft.com/office/drawing/2014/main" id="{1C06E203-D7C6-F1DC-D055-C5898F3E8459}"/>
                    </a:ext>
                  </a:extLst>
                </p:cNvPr>
                <p:cNvGrpSpPr/>
                <p:nvPr userDrawn="1"/>
              </p:nvGrpSpPr>
              <p:grpSpPr>
                <a:xfrm>
                  <a:off x="-3219980" y="2771792"/>
                  <a:ext cx="140241" cy="116552"/>
                  <a:chOff x="-2608640" y="2891109"/>
                  <a:chExt cx="309118" cy="261993"/>
                </a:xfrm>
              </p:grpSpPr>
              <p:sp>
                <p:nvSpPr>
                  <p:cNvPr id="24" name="Vrije vorm: vorm 23">
                    <a:extLst>
                      <a:ext uri="{FF2B5EF4-FFF2-40B4-BE49-F238E27FC236}">
                        <a16:creationId xmlns:a16="http://schemas.microsoft.com/office/drawing/2014/main" id="{48E01D86-B451-04DD-0A0E-70FC18279310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465317" y="2891109"/>
                    <a:ext cx="165795" cy="200435"/>
                  </a:xfrm>
                  <a:custGeom>
                    <a:avLst/>
                    <a:gdLst>
                      <a:gd name="connsiteX0" fmla="*/ 0 w 147782"/>
                      <a:gd name="connsiteY0" fmla="*/ 184728 h 221673"/>
                      <a:gd name="connsiteX1" fmla="*/ 147782 w 147782"/>
                      <a:gd name="connsiteY1" fmla="*/ 0 h 221673"/>
                      <a:gd name="connsiteX2" fmla="*/ 92363 w 147782"/>
                      <a:gd name="connsiteY2" fmla="*/ 221673 h 221673"/>
                      <a:gd name="connsiteX3" fmla="*/ 0 w 147782"/>
                      <a:gd name="connsiteY3" fmla="*/ 184728 h 221673"/>
                      <a:gd name="connsiteX0" fmla="*/ 0 w 180109"/>
                      <a:gd name="connsiteY0" fmla="*/ 166255 h 203200"/>
                      <a:gd name="connsiteX1" fmla="*/ 180109 w 180109"/>
                      <a:gd name="connsiteY1" fmla="*/ 0 h 203200"/>
                      <a:gd name="connsiteX2" fmla="*/ 92363 w 180109"/>
                      <a:gd name="connsiteY2" fmla="*/ 203200 h 203200"/>
                      <a:gd name="connsiteX3" fmla="*/ 0 w 180109"/>
                      <a:gd name="connsiteY3" fmla="*/ 166255 h 203200"/>
                      <a:gd name="connsiteX0" fmla="*/ 0 w 182213"/>
                      <a:gd name="connsiteY0" fmla="*/ 166453 h 203398"/>
                      <a:gd name="connsiteX1" fmla="*/ 180109 w 182213"/>
                      <a:gd name="connsiteY1" fmla="*/ 198 h 203398"/>
                      <a:gd name="connsiteX2" fmla="*/ 92363 w 182213"/>
                      <a:gd name="connsiteY2" fmla="*/ 203398 h 203398"/>
                      <a:gd name="connsiteX3" fmla="*/ 0 w 182213"/>
                      <a:gd name="connsiteY3" fmla="*/ 166453 h 203398"/>
                      <a:gd name="connsiteX0" fmla="*/ 0 w 186034"/>
                      <a:gd name="connsiteY0" fmla="*/ 168058 h 205003"/>
                      <a:gd name="connsiteX1" fmla="*/ 180109 w 186034"/>
                      <a:gd name="connsiteY1" fmla="*/ 1803 h 205003"/>
                      <a:gd name="connsiteX2" fmla="*/ 92363 w 186034"/>
                      <a:gd name="connsiteY2" fmla="*/ 205003 h 205003"/>
                      <a:gd name="connsiteX3" fmla="*/ 0 w 186034"/>
                      <a:gd name="connsiteY3" fmla="*/ 168058 h 205003"/>
                      <a:gd name="connsiteX0" fmla="*/ 0 w 163074"/>
                      <a:gd name="connsiteY0" fmla="*/ 161895 h 203458"/>
                      <a:gd name="connsiteX1" fmla="*/ 161637 w 163074"/>
                      <a:gd name="connsiteY1" fmla="*/ 258 h 203458"/>
                      <a:gd name="connsiteX2" fmla="*/ 73891 w 163074"/>
                      <a:gd name="connsiteY2" fmla="*/ 203458 h 203458"/>
                      <a:gd name="connsiteX3" fmla="*/ 0 w 163074"/>
                      <a:gd name="connsiteY3" fmla="*/ 161895 h 203458"/>
                      <a:gd name="connsiteX0" fmla="*/ 0 w 162654"/>
                      <a:gd name="connsiteY0" fmla="*/ 161843 h 198788"/>
                      <a:gd name="connsiteX1" fmla="*/ 161637 w 162654"/>
                      <a:gd name="connsiteY1" fmla="*/ 206 h 198788"/>
                      <a:gd name="connsiteX2" fmla="*/ 64654 w 162654"/>
                      <a:gd name="connsiteY2" fmla="*/ 198788 h 198788"/>
                      <a:gd name="connsiteX3" fmla="*/ 0 w 162654"/>
                      <a:gd name="connsiteY3" fmla="*/ 161843 h 198788"/>
                      <a:gd name="connsiteX0" fmla="*/ 0 w 165794"/>
                      <a:gd name="connsiteY0" fmla="*/ 163491 h 200436"/>
                      <a:gd name="connsiteX1" fmla="*/ 161637 w 165794"/>
                      <a:gd name="connsiteY1" fmla="*/ 1854 h 200436"/>
                      <a:gd name="connsiteX2" fmla="*/ 64654 w 165794"/>
                      <a:gd name="connsiteY2" fmla="*/ 200436 h 200436"/>
                      <a:gd name="connsiteX3" fmla="*/ 0 w 165794"/>
                      <a:gd name="connsiteY3" fmla="*/ 163491 h 200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794" h="200436">
                        <a:moveTo>
                          <a:pt x="0" y="163491"/>
                        </a:moveTo>
                        <a:cubicBezTo>
                          <a:pt x="14624" y="129624"/>
                          <a:pt x="137006" y="-18157"/>
                          <a:pt x="161637" y="1854"/>
                        </a:cubicBezTo>
                        <a:cubicBezTo>
                          <a:pt x="186268" y="21865"/>
                          <a:pt x="94672" y="172727"/>
                          <a:pt x="64654" y="200436"/>
                        </a:cubicBezTo>
                        <a:lnTo>
                          <a:pt x="0" y="1634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3F3E3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1600" cap="all" baseline="0" dirty="0" err="1">
                      <a:latin typeface="+mj-lt"/>
                    </a:endParaRPr>
                  </a:p>
                </p:txBody>
              </p:sp>
              <p:sp>
                <p:nvSpPr>
                  <p:cNvPr id="25" name="Vrije vorm: vorm 24">
                    <a:extLst>
                      <a:ext uri="{FF2B5EF4-FFF2-40B4-BE49-F238E27FC236}">
                        <a16:creationId xmlns:a16="http://schemas.microsoft.com/office/drawing/2014/main" id="{7924C626-1261-4B06-A851-7075F28E6DFD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608640" y="3034770"/>
                    <a:ext cx="207309" cy="118332"/>
                  </a:xfrm>
                  <a:custGeom>
                    <a:avLst/>
                    <a:gdLst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46181 w 138545"/>
                      <a:gd name="connsiteY4" fmla="*/ 41564 h 87746"/>
                      <a:gd name="connsiteX5" fmla="*/ 0 w 138545"/>
                      <a:gd name="connsiteY5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8052"/>
                      <a:gd name="connsiteX1" fmla="*/ 73891 w 138545"/>
                      <a:gd name="connsiteY1" fmla="*/ 87746 h 88052"/>
                      <a:gd name="connsiteX2" fmla="*/ 138545 w 138545"/>
                      <a:gd name="connsiteY2" fmla="*/ 27709 h 88052"/>
                      <a:gd name="connsiteX3" fmla="*/ 96981 w 138545"/>
                      <a:gd name="connsiteY3" fmla="*/ 0 h 88052"/>
                      <a:gd name="connsiteX4" fmla="*/ 0 w 138545"/>
                      <a:gd name="connsiteY4" fmla="*/ 78509 h 88052"/>
                      <a:gd name="connsiteX0" fmla="*/ 188 w 138733"/>
                      <a:gd name="connsiteY0" fmla="*/ 78509 h 97514"/>
                      <a:gd name="connsiteX1" fmla="*/ 74079 w 138733"/>
                      <a:gd name="connsiteY1" fmla="*/ 87746 h 97514"/>
                      <a:gd name="connsiteX2" fmla="*/ 138733 w 138733"/>
                      <a:gd name="connsiteY2" fmla="*/ 27709 h 97514"/>
                      <a:gd name="connsiteX3" fmla="*/ 97169 w 138733"/>
                      <a:gd name="connsiteY3" fmla="*/ 0 h 97514"/>
                      <a:gd name="connsiteX4" fmla="*/ 188 w 138733"/>
                      <a:gd name="connsiteY4" fmla="*/ 78509 h 97514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9150"/>
                      <a:gd name="connsiteY0" fmla="*/ 78509 h 91707"/>
                      <a:gd name="connsiteX1" fmla="*/ 74058 w 139150"/>
                      <a:gd name="connsiteY1" fmla="*/ 87746 h 91707"/>
                      <a:gd name="connsiteX2" fmla="*/ 138712 w 139150"/>
                      <a:gd name="connsiteY2" fmla="*/ 27709 h 91707"/>
                      <a:gd name="connsiteX3" fmla="*/ 97148 w 139150"/>
                      <a:gd name="connsiteY3" fmla="*/ 0 h 91707"/>
                      <a:gd name="connsiteX4" fmla="*/ 167 w 139150"/>
                      <a:gd name="connsiteY4" fmla="*/ 78509 h 91707"/>
                      <a:gd name="connsiteX0" fmla="*/ 167 w 139150"/>
                      <a:gd name="connsiteY0" fmla="*/ 87626 h 100824"/>
                      <a:gd name="connsiteX1" fmla="*/ 74058 w 139150"/>
                      <a:gd name="connsiteY1" fmla="*/ 96863 h 100824"/>
                      <a:gd name="connsiteX2" fmla="*/ 138712 w 139150"/>
                      <a:gd name="connsiteY2" fmla="*/ 36826 h 100824"/>
                      <a:gd name="connsiteX3" fmla="*/ 97148 w 139150"/>
                      <a:gd name="connsiteY3" fmla="*/ 9117 h 100824"/>
                      <a:gd name="connsiteX4" fmla="*/ 167 w 139150"/>
                      <a:gd name="connsiteY4" fmla="*/ 87626 h 100824"/>
                      <a:gd name="connsiteX0" fmla="*/ 167 w 139150"/>
                      <a:gd name="connsiteY0" fmla="*/ 79509 h 92707"/>
                      <a:gd name="connsiteX1" fmla="*/ 74058 w 139150"/>
                      <a:gd name="connsiteY1" fmla="*/ 88746 h 92707"/>
                      <a:gd name="connsiteX2" fmla="*/ 138712 w 139150"/>
                      <a:gd name="connsiteY2" fmla="*/ 28709 h 92707"/>
                      <a:gd name="connsiteX3" fmla="*/ 97148 w 139150"/>
                      <a:gd name="connsiteY3" fmla="*/ 1000 h 92707"/>
                      <a:gd name="connsiteX4" fmla="*/ 167 w 139150"/>
                      <a:gd name="connsiteY4" fmla="*/ 79509 h 92707"/>
                      <a:gd name="connsiteX0" fmla="*/ 167 w 138974"/>
                      <a:gd name="connsiteY0" fmla="*/ 71888 h 85086"/>
                      <a:gd name="connsiteX1" fmla="*/ 74058 w 138974"/>
                      <a:gd name="connsiteY1" fmla="*/ 81125 h 85086"/>
                      <a:gd name="connsiteX2" fmla="*/ 138712 w 138974"/>
                      <a:gd name="connsiteY2" fmla="*/ 21088 h 85086"/>
                      <a:gd name="connsiteX3" fmla="*/ 91899 w 138974"/>
                      <a:gd name="connsiteY3" fmla="*/ 1252 h 85086"/>
                      <a:gd name="connsiteX4" fmla="*/ 167 w 138974"/>
                      <a:gd name="connsiteY4" fmla="*/ 71888 h 85086"/>
                      <a:gd name="connsiteX0" fmla="*/ 278 w 118032"/>
                      <a:gd name="connsiteY0" fmla="*/ 56375 h 82581"/>
                      <a:gd name="connsiteX1" fmla="*/ 53174 w 118032"/>
                      <a:gd name="connsiteY1" fmla="*/ 81359 h 82581"/>
                      <a:gd name="connsiteX2" fmla="*/ 117828 w 118032"/>
                      <a:gd name="connsiteY2" fmla="*/ 21322 h 82581"/>
                      <a:gd name="connsiteX3" fmla="*/ 71015 w 118032"/>
                      <a:gd name="connsiteY3" fmla="*/ 1486 h 82581"/>
                      <a:gd name="connsiteX4" fmla="*/ 278 w 118032"/>
                      <a:gd name="connsiteY4" fmla="*/ 56375 h 82581"/>
                      <a:gd name="connsiteX0" fmla="*/ 220 w 117808"/>
                      <a:gd name="connsiteY0" fmla="*/ 56172 h 67245"/>
                      <a:gd name="connsiteX1" fmla="*/ 63614 w 117808"/>
                      <a:gd name="connsiteY1" fmla="*/ 62785 h 67245"/>
                      <a:gd name="connsiteX2" fmla="*/ 117770 w 117808"/>
                      <a:gd name="connsiteY2" fmla="*/ 21119 h 67245"/>
                      <a:gd name="connsiteX3" fmla="*/ 70957 w 117808"/>
                      <a:gd name="connsiteY3" fmla="*/ 1283 h 67245"/>
                      <a:gd name="connsiteX4" fmla="*/ 220 w 117808"/>
                      <a:gd name="connsiteY4" fmla="*/ 56172 h 67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08" h="67245">
                        <a:moveTo>
                          <a:pt x="220" y="56172"/>
                        </a:moveTo>
                        <a:cubicBezTo>
                          <a:pt x="-3628" y="70796"/>
                          <a:pt x="44022" y="68627"/>
                          <a:pt x="63614" y="62785"/>
                        </a:cubicBezTo>
                        <a:cubicBezTo>
                          <a:pt x="83206" y="56943"/>
                          <a:pt x="116546" y="31369"/>
                          <a:pt x="117770" y="21119"/>
                        </a:cubicBezTo>
                        <a:cubicBezTo>
                          <a:pt x="118994" y="10869"/>
                          <a:pt x="90549" y="-4559"/>
                          <a:pt x="70957" y="1283"/>
                        </a:cubicBezTo>
                        <a:cubicBezTo>
                          <a:pt x="51365" y="7125"/>
                          <a:pt x="61415" y="48373"/>
                          <a:pt x="220" y="56172"/>
                        </a:cubicBezTo>
                        <a:close/>
                      </a:path>
                    </a:pathLst>
                  </a:custGeom>
                  <a:solidFill>
                    <a:srgbClr val="8AC3EF"/>
                  </a:solidFill>
                  <a:ln w="9525">
                    <a:solidFill>
                      <a:srgbClr val="307EB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1600" cap="all" baseline="0" dirty="0" err="1">
                      <a:latin typeface="+mj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966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C2FF999-F008-1331-E6E0-38EDC8FDB419}"/>
              </a:ext>
            </a:extLst>
          </p:cNvPr>
          <p:cNvSpPr/>
          <p:nvPr userDrawn="1"/>
        </p:nvSpPr>
        <p:spPr>
          <a:xfrm>
            <a:off x="-10750" y="0"/>
            <a:ext cx="1220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C60BEEE3-6FC2-1913-7D0E-D2FF66473DA8}"/>
              </a:ext>
            </a:extLst>
          </p:cNvPr>
          <p:cNvSpPr/>
          <p:nvPr/>
        </p:nvSpPr>
        <p:spPr>
          <a:xfrm>
            <a:off x="-10750" y="1"/>
            <a:ext cx="12202750" cy="6857999"/>
          </a:xfrm>
          <a:custGeom>
            <a:avLst/>
            <a:gdLst>
              <a:gd name="connsiteX0" fmla="*/ 12202750 w 12202750"/>
              <a:gd name="connsiteY0" fmla="*/ 3750218 h 6857999"/>
              <a:gd name="connsiteX1" fmla="*/ 12202750 w 12202750"/>
              <a:gd name="connsiteY1" fmla="*/ 6857999 h 6857999"/>
              <a:gd name="connsiteX2" fmla="*/ 11114530 w 12202750"/>
              <a:gd name="connsiteY2" fmla="*/ 6857999 h 6857999"/>
              <a:gd name="connsiteX3" fmla="*/ 11256844 w 12202750"/>
              <a:gd name="connsiteY3" fmla="*/ 6595461 h 6857999"/>
              <a:gd name="connsiteX4" fmla="*/ 12121807 w 12202750"/>
              <a:gd name="connsiteY4" fmla="*/ 4108853 h 6857999"/>
              <a:gd name="connsiteX5" fmla="*/ 7260002 w 12202750"/>
              <a:gd name="connsiteY5" fmla="*/ 0 h 6857999"/>
              <a:gd name="connsiteX6" fmla="*/ 12202750 w 12202750"/>
              <a:gd name="connsiteY6" fmla="*/ 0 h 6857999"/>
              <a:gd name="connsiteX7" fmla="*/ 12202750 w 12202750"/>
              <a:gd name="connsiteY7" fmla="*/ 1540137 h 6857999"/>
              <a:gd name="connsiteX8" fmla="*/ 12200549 w 12202750"/>
              <a:gd name="connsiteY8" fmla="*/ 1543414 h 6857999"/>
              <a:gd name="connsiteX9" fmla="*/ 11867141 w 12202750"/>
              <a:gd name="connsiteY9" fmla="*/ 2106148 h 6857999"/>
              <a:gd name="connsiteX10" fmla="*/ 6343721 w 12202750"/>
              <a:gd name="connsiteY10" fmla="*/ 3249151 h 6857999"/>
              <a:gd name="connsiteX11" fmla="*/ 7248419 w 12202750"/>
              <a:gd name="connsiteY11" fmla="*/ 17042 h 6857999"/>
              <a:gd name="connsiteX12" fmla="*/ 0 w 12202750"/>
              <a:gd name="connsiteY12" fmla="*/ 0 h 6857999"/>
              <a:gd name="connsiteX13" fmla="*/ 4336814 w 12202750"/>
              <a:gd name="connsiteY13" fmla="*/ 0 h 6857999"/>
              <a:gd name="connsiteX14" fmla="*/ 3953814 w 12202750"/>
              <a:gd name="connsiteY14" fmla="*/ 290459 h 6857999"/>
              <a:gd name="connsiteX15" fmla="*/ 34757 w 12202750"/>
              <a:gd name="connsiteY15" fmla="*/ 4907294 h 6857999"/>
              <a:gd name="connsiteX16" fmla="*/ 0 w 12202750"/>
              <a:gd name="connsiteY16" fmla="*/ 502206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02750" h="6857999">
                <a:moveTo>
                  <a:pt x="12202750" y="3750218"/>
                </a:moveTo>
                <a:lnTo>
                  <a:pt x="12202750" y="6857999"/>
                </a:lnTo>
                <a:lnTo>
                  <a:pt x="11114530" y="6857999"/>
                </a:lnTo>
                <a:lnTo>
                  <a:pt x="11256844" y="6595461"/>
                </a:lnTo>
                <a:cubicBezTo>
                  <a:pt x="11629965" y="5862402"/>
                  <a:pt x="11898764" y="5050891"/>
                  <a:pt x="12121807" y="4108853"/>
                </a:cubicBezTo>
                <a:close/>
                <a:moveTo>
                  <a:pt x="7260002" y="0"/>
                </a:moveTo>
                <a:lnTo>
                  <a:pt x="12202750" y="0"/>
                </a:lnTo>
                <a:lnTo>
                  <a:pt x="12202750" y="1540137"/>
                </a:lnTo>
                <a:lnTo>
                  <a:pt x="12200549" y="1543414"/>
                </a:lnTo>
                <a:cubicBezTo>
                  <a:pt x="12110526" y="1684115"/>
                  <a:pt x="12003525" y="1893029"/>
                  <a:pt x="11867141" y="2106148"/>
                </a:cubicBezTo>
                <a:cubicBezTo>
                  <a:pt x="10880238" y="3959252"/>
                  <a:pt x="7486531" y="6089453"/>
                  <a:pt x="6343721" y="3249151"/>
                </a:cubicBezTo>
                <a:cubicBezTo>
                  <a:pt x="5919494" y="2184051"/>
                  <a:pt x="6486561" y="1153587"/>
                  <a:pt x="7248419" y="17042"/>
                </a:cubicBezTo>
                <a:close/>
                <a:moveTo>
                  <a:pt x="0" y="0"/>
                </a:moveTo>
                <a:lnTo>
                  <a:pt x="4336814" y="0"/>
                </a:lnTo>
                <a:lnTo>
                  <a:pt x="3953814" y="290459"/>
                </a:lnTo>
                <a:cubicBezTo>
                  <a:pt x="2295623" y="1565228"/>
                  <a:pt x="719287" y="2947698"/>
                  <a:pt x="34757" y="4907294"/>
                </a:cubicBezTo>
                <a:lnTo>
                  <a:pt x="0" y="5022063"/>
                </a:lnTo>
                <a:close/>
              </a:path>
            </a:pathLst>
          </a:custGeom>
          <a:solidFill>
            <a:srgbClr val="00B8C8"/>
          </a:solidFill>
          <a:ln w="173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FF1B38-67B4-1DE1-F5C5-4B950151F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859210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Closure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122BC7-F646-7ABE-AEA6-34174E1E9F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3950387"/>
            <a:ext cx="10752137" cy="1333698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chemeClr val="bg1"/>
                </a:solidFill>
                <a:latin typeface="+mj-lt"/>
              </a:defRPr>
            </a:lvl1pPr>
            <a:lvl2pPr marL="0" indent="0" algn="r">
              <a:buNone/>
              <a:defRPr sz="4400" b="1" i="0">
                <a:solidFill>
                  <a:schemeClr val="bg1"/>
                </a:solidFill>
                <a:latin typeface="+mj-lt"/>
              </a:defRPr>
            </a:lvl2pPr>
            <a:lvl3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3pPr>
            <a:lvl4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4pPr>
            <a:lvl5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5pPr>
            <a:lvl6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6pPr>
            <a:lvl7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7pPr>
            <a:lvl8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8pPr>
            <a:lvl9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Title slide</a:t>
            </a:r>
            <a:br>
              <a:rPr lang="en-GB" noProof="0" dirty="0"/>
            </a:br>
            <a:r>
              <a:rPr lang="en-GB" noProof="0" dirty="0"/>
              <a:t>max. 2 lines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CC0F79F-5B45-CF11-7FFE-D7A815731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7" y="5404234"/>
            <a:ext cx="10763113" cy="332399"/>
          </a:xfrm>
        </p:spPr>
        <p:txBody>
          <a:bodyPr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Subtitle | Name speaker</a:t>
            </a:r>
          </a:p>
        </p:txBody>
      </p:sp>
      <p:sp>
        <p:nvSpPr>
          <p:cNvPr id="17" name="Tijdelijke aanduiding voor datum 16">
            <a:extLst>
              <a:ext uri="{FF2B5EF4-FFF2-40B4-BE49-F238E27FC236}">
                <a16:creationId xmlns:a16="http://schemas.microsoft.com/office/drawing/2014/main" id="{599862F7-F626-8DED-B1FF-873CD0CF69E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705040" y="5813671"/>
            <a:ext cx="766235" cy="1846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8356D135-3DCC-4F43-956C-8E084B5B3B73}" type="datetime1">
              <a:rPr lang="nl-NL" smtClean="0"/>
              <a:t>18-3-2025</a:t>
            </a:fld>
            <a:endParaRPr lang="en-GB" dirty="0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C93E164C-298E-F36F-9136-0AC365C778F8}"/>
              </a:ext>
            </a:extLst>
          </p:cNvPr>
          <p:cNvGrpSpPr/>
          <p:nvPr userDrawn="1"/>
        </p:nvGrpSpPr>
        <p:grpSpPr>
          <a:xfrm>
            <a:off x="721114" y="437497"/>
            <a:ext cx="1530269" cy="594428"/>
            <a:chOff x="717019" y="5865846"/>
            <a:chExt cx="1413341" cy="549008"/>
          </a:xfrm>
          <a:solidFill>
            <a:srgbClr val="FFFFFF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4DE928F-9819-F729-1A30-E5A07740CC27}"/>
                </a:ext>
              </a:extLst>
            </p:cNvPr>
            <p:cNvSpPr/>
            <p:nvPr/>
          </p:nvSpPr>
          <p:spPr>
            <a:xfrm>
              <a:off x="998576" y="6136009"/>
              <a:ext cx="258644" cy="277455"/>
            </a:xfrm>
            <a:custGeom>
              <a:avLst/>
              <a:gdLst>
                <a:gd name="connsiteX0" fmla="*/ 129322 w 258644"/>
                <a:gd name="connsiteY0" fmla="*/ 224847 h 277455"/>
                <a:gd name="connsiteX1" fmla="*/ 183307 w 258644"/>
                <a:gd name="connsiteY1" fmla="*/ 167897 h 277455"/>
                <a:gd name="connsiteX2" fmla="*/ 183307 w 258644"/>
                <a:gd name="connsiteY2" fmla="*/ 0 h 277455"/>
                <a:gd name="connsiteX3" fmla="*/ 258644 w 258644"/>
                <a:gd name="connsiteY3" fmla="*/ 0 h 277455"/>
                <a:gd name="connsiteX4" fmla="*/ 258644 w 258644"/>
                <a:gd name="connsiteY4" fmla="*/ 172238 h 277455"/>
                <a:gd name="connsiteX5" fmla="*/ 129322 w 258644"/>
                <a:gd name="connsiteY5" fmla="*/ 277456 h 277455"/>
                <a:gd name="connsiteX6" fmla="*/ 0 w 258644"/>
                <a:gd name="connsiteY6" fmla="*/ 172238 h 277455"/>
                <a:gd name="connsiteX7" fmla="*/ 0 w 258644"/>
                <a:gd name="connsiteY7" fmla="*/ 174 h 277455"/>
                <a:gd name="connsiteX8" fmla="*/ 75337 w 258644"/>
                <a:gd name="connsiteY8" fmla="*/ 174 h 277455"/>
                <a:gd name="connsiteX9" fmla="*/ 75337 w 258644"/>
                <a:gd name="connsiteY9" fmla="*/ 168071 h 277455"/>
                <a:gd name="connsiteX10" fmla="*/ 129322 w 258644"/>
                <a:gd name="connsiteY10" fmla="*/ 224847 h 27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644" h="277455">
                  <a:moveTo>
                    <a:pt x="129322" y="224847"/>
                  </a:moveTo>
                  <a:cubicBezTo>
                    <a:pt x="164907" y="224847"/>
                    <a:pt x="183307" y="200713"/>
                    <a:pt x="183307" y="167897"/>
                  </a:cubicBezTo>
                  <a:lnTo>
                    <a:pt x="183307" y="0"/>
                  </a:lnTo>
                  <a:lnTo>
                    <a:pt x="258644" y="0"/>
                  </a:lnTo>
                  <a:lnTo>
                    <a:pt x="258644" y="172238"/>
                  </a:lnTo>
                  <a:cubicBezTo>
                    <a:pt x="257255" y="247592"/>
                    <a:pt x="197542" y="277456"/>
                    <a:pt x="129322" y="277456"/>
                  </a:cubicBezTo>
                  <a:cubicBezTo>
                    <a:pt x="61102" y="277456"/>
                    <a:pt x="0" y="247592"/>
                    <a:pt x="0" y="172238"/>
                  </a:cubicBezTo>
                  <a:lnTo>
                    <a:pt x="0" y="174"/>
                  </a:lnTo>
                  <a:lnTo>
                    <a:pt x="75337" y="174"/>
                  </a:lnTo>
                  <a:lnTo>
                    <a:pt x="75337" y="168071"/>
                  </a:lnTo>
                  <a:cubicBezTo>
                    <a:pt x="73948" y="200713"/>
                    <a:pt x="93910" y="224847"/>
                    <a:pt x="129322" y="224847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79323DCE-D484-B94A-C1EC-D2F2B931366F}"/>
                </a:ext>
              </a:extLst>
            </p:cNvPr>
            <p:cNvSpPr/>
            <p:nvPr/>
          </p:nvSpPr>
          <p:spPr>
            <a:xfrm>
              <a:off x="717019" y="6136183"/>
              <a:ext cx="244583" cy="271726"/>
            </a:xfrm>
            <a:custGeom>
              <a:avLst/>
              <a:gdLst>
                <a:gd name="connsiteX0" fmla="*/ 85405 w 244583"/>
                <a:gd name="connsiteY0" fmla="*/ 271726 h 271726"/>
                <a:gd name="connsiteX1" fmla="*/ 160741 w 244583"/>
                <a:gd name="connsiteY1" fmla="*/ 271726 h 271726"/>
                <a:gd name="connsiteX2" fmla="*/ 160741 w 244583"/>
                <a:gd name="connsiteY2" fmla="*/ 52609 h 271726"/>
                <a:gd name="connsiteX3" fmla="*/ 244583 w 244583"/>
                <a:gd name="connsiteY3" fmla="*/ 52609 h 271726"/>
                <a:gd name="connsiteX4" fmla="*/ 244583 w 244583"/>
                <a:gd name="connsiteY4" fmla="*/ 0 h 271726"/>
                <a:gd name="connsiteX5" fmla="*/ 0 w 244583"/>
                <a:gd name="connsiteY5" fmla="*/ 0 h 271726"/>
                <a:gd name="connsiteX6" fmla="*/ 0 w 244583"/>
                <a:gd name="connsiteY6" fmla="*/ 52609 h 271726"/>
                <a:gd name="connsiteX7" fmla="*/ 85405 w 244583"/>
                <a:gd name="connsiteY7" fmla="*/ 52609 h 27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83" h="271726">
                  <a:moveTo>
                    <a:pt x="85405" y="271726"/>
                  </a:moveTo>
                  <a:lnTo>
                    <a:pt x="160741" y="271726"/>
                  </a:lnTo>
                  <a:lnTo>
                    <a:pt x="160741" y="52609"/>
                  </a:lnTo>
                  <a:lnTo>
                    <a:pt x="244583" y="52609"/>
                  </a:lnTo>
                  <a:lnTo>
                    <a:pt x="244583" y="0"/>
                  </a:lnTo>
                  <a:lnTo>
                    <a:pt x="0" y="0"/>
                  </a:lnTo>
                  <a:lnTo>
                    <a:pt x="0" y="52609"/>
                  </a:lnTo>
                  <a:lnTo>
                    <a:pt x="85405" y="52609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3539D6EA-85DB-9F50-4773-B93829862258}"/>
                </a:ext>
              </a:extLst>
            </p:cNvPr>
            <p:cNvSpPr/>
            <p:nvPr/>
          </p:nvSpPr>
          <p:spPr>
            <a:xfrm>
              <a:off x="792227" y="5865846"/>
              <a:ext cx="256862" cy="254189"/>
            </a:xfrm>
            <a:custGeom>
              <a:avLst/>
              <a:gdLst>
                <a:gd name="connsiteX0" fmla="*/ 190726 w 256862"/>
                <a:gd name="connsiteY0" fmla="*/ 138033 h 254189"/>
                <a:gd name="connsiteX1" fmla="*/ 153752 w 256862"/>
                <a:gd name="connsiteY1" fmla="*/ 115288 h 254189"/>
                <a:gd name="connsiteX2" fmla="*/ 254780 w 256862"/>
                <a:gd name="connsiteY2" fmla="*/ 14237 h 254189"/>
                <a:gd name="connsiteX3" fmla="*/ 254780 w 256862"/>
                <a:gd name="connsiteY3" fmla="*/ 0 h 254189"/>
                <a:gd name="connsiteX4" fmla="*/ 247663 w 256862"/>
                <a:gd name="connsiteY4" fmla="*/ 9897 h 254189"/>
                <a:gd name="connsiteX5" fmla="*/ 102718 w 256862"/>
                <a:gd name="connsiteY5" fmla="*/ 66846 h 254189"/>
                <a:gd name="connsiteX6" fmla="*/ 3253 w 256862"/>
                <a:gd name="connsiteY6" fmla="*/ 217555 h 254189"/>
                <a:gd name="connsiteX7" fmla="*/ 10370 w 256862"/>
                <a:gd name="connsiteY7" fmla="*/ 237522 h 254189"/>
                <a:gd name="connsiteX8" fmla="*/ 13147 w 256862"/>
                <a:gd name="connsiteY8" fmla="*/ 217555 h 254189"/>
                <a:gd name="connsiteX9" fmla="*/ 101329 w 256862"/>
                <a:gd name="connsiteY9" fmla="*/ 107996 h 254189"/>
                <a:gd name="connsiteX10" fmla="*/ 109835 w 256862"/>
                <a:gd name="connsiteY10" fmla="*/ 100877 h 254189"/>
                <a:gd name="connsiteX11" fmla="*/ 109835 w 256862"/>
                <a:gd name="connsiteY11" fmla="*/ 107996 h 254189"/>
                <a:gd name="connsiteX12" fmla="*/ 79978 w 256862"/>
                <a:gd name="connsiteY12" fmla="*/ 179183 h 254189"/>
                <a:gd name="connsiteX13" fmla="*/ 135352 w 256862"/>
                <a:gd name="connsiteY13" fmla="*/ 167724 h 254189"/>
                <a:gd name="connsiteX14" fmla="*/ 141081 w 256862"/>
                <a:gd name="connsiteY14" fmla="*/ 160605 h 254189"/>
                <a:gd name="connsiteX15" fmla="*/ 141081 w 256862"/>
                <a:gd name="connsiteY15" fmla="*/ 172064 h 254189"/>
                <a:gd name="connsiteX16" fmla="*/ 104107 w 256862"/>
                <a:gd name="connsiteY16" fmla="*/ 241689 h 254189"/>
                <a:gd name="connsiteX17" fmla="*/ 85706 w 256862"/>
                <a:gd name="connsiteY17" fmla="*/ 253148 h 254189"/>
                <a:gd name="connsiteX18" fmla="*/ 95601 w 256862"/>
                <a:gd name="connsiteY18" fmla="*/ 253148 h 254189"/>
                <a:gd name="connsiteX19" fmla="*/ 226485 w 256862"/>
                <a:gd name="connsiteY19" fmla="*/ 125185 h 254189"/>
                <a:gd name="connsiteX20" fmla="*/ 226485 w 256862"/>
                <a:gd name="connsiteY20" fmla="*/ 116677 h 254189"/>
                <a:gd name="connsiteX21" fmla="*/ 219368 w 256862"/>
                <a:gd name="connsiteY21" fmla="*/ 121018 h 254189"/>
                <a:gd name="connsiteX22" fmla="*/ 190726 w 256862"/>
                <a:gd name="connsiteY22" fmla="*/ 138033 h 25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862" h="254189">
                  <a:moveTo>
                    <a:pt x="190726" y="138033"/>
                  </a:moveTo>
                  <a:cubicBezTo>
                    <a:pt x="172326" y="143763"/>
                    <a:pt x="153752" y="139422"/>
                    <a:pt x="153752" y="115288"/>
                  </a:cubicBezTo>
                  <a:cubicBezTo>
                    <a:pt x="153752" y="78306"/>
                    <a:pt x="241934" y="47053"/>
                    <a:pt x="254780" y="14237"/>
                  </a:cubicBezTo>
                  <a:cubicBezTo>
                    <a:pt x="257557" y="5730"/>
                    <a:pt x="257557" y="0"/>
                    <a:pt x="254780" y="0"/>
                  </a:cubicBezTo>
                  <a:cubicBezTo>
                    <a:pt x="252002" y="0"/>
                    <a:pt x="254780" y="4341"/>
                    <a:pt x="247663" y="9897"/>
                  </a:cubicBezTo>
                  <a:cubicBezTo>
                    <a:pt x="210689" y="46879"/>
                    <a:pt x="149586" y="46879"/>
                    <a:pt x="102718" y="66846"/>
                  </a:cubicBezTo>
                  <a:cubicBezTo>
                    <a:pt x="71472" y="81084"/>
                    <a:pt x="-18098" y="123796"/>
                    <a:pt x="3253" y="217555"/>
                  </a:cubicBezTo>
                  <a:cubicBezTo>
                    <a:pt x="4642" y="221895"/>
                    <a:pt x="7593" y="237522"/>
                    <a:pt x="10370" y="237522"/>
                  </a:cubicBezTo>
                  <a:cubicBezTo>
                    <a:pt x="13147" y="237522"/>
                    <a:pt x="13147" y="229014"/>
                    <a:pt x="13147" y="217555"/>
                  </a:cubicBezTo>
                  <a:cubicBezTo>
                    <a:pt x="13147" y="160605"/>
                    <a:pt x="78589" y="144978"/>
                    <a:pt x="101329" y="107996"/>
                  </a:cubicBezTo>
                  <a:cubicBezTo>
                    <a:pt x="104107" y="103655"/>
                    <a:pt x="108446" y="98099"/>
                    <a:pt x="109835" y="100877"/>
                  </a:cubicBezTo>
                  <a:cubicBezTo>
                    <a:pt x="109835" y="102266"/>
                    <a:pt x="109835" y="103655"/>
                    <a:pt x="109835" y="107996"/>
                  </a:cubicBezTo>
                  <a:cubicBezTo>
                    <a:pt x="102718" y="137860"/>
                    <a:pt x="71472" y="157827"/>
                    <a:pt x="79978" y="179183"/>
                  </a:cubicBezTo>
                  <a:cubicBezTo>
                    <a:pt x="91435" y="207658"/>
                    <a:pt x="125458" y="186302"/>
                    <a:pt x="135352" y="167724"/>
                  </a:cubicBezTo>
                  <a:cubicBezTo>
                    <a:pt x="138130" y="163383"/>
                    <a:pt x="139692" y="159216"/>
                    <a:pt x="141081" y="160605"/>
                  </a:cubicBezTo>
                  <a:cubicBezTo>
                    <a:pt x="142469" y="160605"/>
                    <a:pt x="142469" y="166335"/>
                    <a:pt x="141081" y="172064"/>
                  </a:cubicBezTo>
                  <a:cubicBezTo>
                    <a:pt x="135352" y="204706"/>
                    <a:pt x="128235" y="223284"/>
                    <a:pt x="104107" y="241689"/>
                  </a:cubicBezTo>
                  <a:cubicBezTo>
                    <a:pt x="96990" y="247418"/>
                    <a:pt x="84144" y="248807"/>
                    <a:pt x="85706" y="253148"/>
                  </a:cubicBezTo>
                  <a:cubicBezTo>
                    <a:pt x="85706" y="254537"/>
                    <a:pt x="91435" y="254537"/>
                    <a:pt x="95601" y="253148"/>
                  </a:cubicBezTo>
                  <a:cubicBezTo>
                    <a:pt x="159654" y="248807"/>
                    <a:pt x="212251" y="174842"/>
                    <a:pt x="226485" y="125185"/>
                  </a:cubicBezTo>
                  <a:cubicBezTo>
                    <a:pt x="227874" y="122407"/>
                    <a:pt x="227874" y="118066"/>
                    <a:pt x="226485" y="116677"/>
                  </a:cubicBezTo>
                  <a:cubicBezTo>
                    <a:pt x="225097" y="115288"/>
                    <a:pt x="222146" y="118066"/>
                    <a:pt x="219368" y="121018"/>
                  </a:cubicBezTo>
                  <a:cubicBezTo>
                    <a:pt x="209127" y="128137"/>
                    <a:pt x="200621" y="133866"/>
                    <a:pt x="190726" y="138033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A996BACF-1310-A75D-F3D9-23D926B05697}"/>
                </a:ext>
              </a:extLst>
            </p:cNvPr>
            <p:cNvSpPr/>
            <p:nvPr/>
          </p:nvSpPr>
          <p:spPr>
            <a:xfrm>
              <a:off x="1588597" y="6213099"/>
              <a:ext cx="172024" cy="200539"/>
            </a:xfrm>
            <a:custGeom>
              <a:avLst/>
              <a:gdLst>
                <a:gd name="connsiteX0" fmla="*/ 38363 w 172024"/>
                <a:gd name="connsiteY0" fmla="*/ 82299 h 200539"/>
                <a:gd name="connsiteX1" fmla="*/ 86620 w 172024"/>
                <a:gd name="connsiteY1" fmla="*/ 25350 h 200539"/>
                <a:gd name="connsiteX2" fmla="*/ 134877 w 172024"/>
                <a:gd name="connsiteY2" fmla="*/ 82299 h 200539"/>
                <a:gd name="connsiteX3" fmla="*/ 38363 w 172024"/>
                <a:gd name="connsiteY3" fmla="*/ 82299 h 200539"/>
                <a:gd name="connsiteX4" fmla="*/ 172024 w 172024"/>
                <a:gd name="connsiteY4" fmla="*/ 106607 h 200539"/>
                <a:gd name="connsiteX5" fmla="*/ 172024 w 172024"/>
                <a:gd name="connsiteY5" fmla="*/ 89591 h 200539"/>
                <a:gd name="connsiteX6" fmla="*/ 88182 w 172024"/>
                <a:gd name="connsiteY6" fmla="*/ 0 h 200539"/>
                <a:gd name="connsiteX7" fmla="*/ 0 w 172024"/>
                <a:gd name="connsiteY7" fmla="*/ 102440 h 200539"/>
                <a:gd name="connsiteX8" fmla="*/ 85231 w 172024"/>
                <a:gd name="connsiteY8" fmla="*/ 200539 h 200539"/>
                <a:gd name="connsiteX9" fmla="*/ 169073 w 172024"/>
                <a:gd name="connsiteY9" fmla="*/ 136471 h 200539"/>
                <a:gd name="connsiteX10" fmla="*/ 130711 w 172024"/>
                <a:gd name="connsiteY10" fmla="*/ 136471 h 200539"/>
                <a:gd name="connsiteX11" fmla="*/ 85231 w 172024"/>
                <a:gd name="connsiteY11" fmla="*/ 174842 h 200539"/>
                <a:gd name="connsiteX12" fmla="*/ 36974 w 172024"/>
                <a:gd name="connsiteY12" fmla="*/ 107996 h 200539"/>
                <a:gd name="connsiteX13" fmla="*/ 172024 w 172024"/>
                <a:gd name="connsiteY13" fmla="*/ 107996 h 200539"/>
                <a:gd name="connsiteX14" fmla="*/ 172024 w 172024"/>
                <a:gd name="connsiteY14" fmla="*/ 106607 h 20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024" h="200539">
                  <a:moveTo>
                    <a:pt x="38363" y="82299"/>
                  </a:moveTo>
                  <a:cubicBezTo>
                    <a:pt x="38363" y="52435"/>
                    <a:pt x="56763" y="25350"/>
                    <a:pt x="86620" y="25350"/>
                  </a:cubicBezTo>
                  <a:cubicBezTo>
                    <a:pt x="120816" y="25350"/>
                    <a:pt x="134877" y="49484"/>
                    <a:pt x="134877" y="82299"/>
                  </a:cubicBezTo>
                  <a:lnTo>
                    <a:pt x="38363" y="82299"/>
                  </a:lnTo>
                  <a:close/>
                  <a:moveTo>
                    <a:pt x="172024" y="106607"/>
                  </a:moveTo>
                  <a:lnTo>
                    <a:pt x="172024" y="89591"/>
                  </a:lnTo>
                  <a:cubicBezTo>
                    <a:pt x="172024" y="36983"/>
                    <a:pt x="142167" y="0"/>
                    <a:pt x="88182" y="0"/>
                  </a:cubicBezTo>
                  <a:cubicBezTo>
                    <a:pt x="28468" y="0"/>
                    <a:pt x="0" y="46879"/>
                    <a:pt x="0" y="102440"/>
                  </a:cubicBezTo>
                  <a:cubicBezTo>
                    <a:pt x="0" y="158001"/>
                    <a:pt x="24128" y="200539"/>
                    <a:pt x="85231" y="200539"/>
                  </a:cubicBezTo>
                  <a:cubicBezTo>
                    <a:pt x="130711" y="200539"/>
                    <a:pt x="163518" y="179183"/>
                    <a:pt x="169073" y="136471"/>
                  </a:cubicBezTo>
                  <a:lnTo>
                    <a:pt x="130711" y="136471"/>
                  </a:lnTo>
                  <a:cubicBezTo>
                    <a:pt x="126371" y="163557"/>
                    <a:pt x="112310" y="174842"/>
                    <a:pt x="85231" y="174842"/>
                  </a:cubicBezTo>
                  <a:cubicBezTo>
                    <a:pt x="48257" y="174842"/>
                    <a:pt x="36974" y="142200"/>
                    <a:pt x="36974" y="107996"/>
                  </a:cubicBezTo>
                  <a:lnTo>
                    <a:pt x="172024" y="107996"/>
                  </a:lnTo>
                  <a:lnTo>
                    <a:pt x="172024" y="106607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B50ABAA7-4D3A-64F2-2886-73E38F672A13}"/>
                </a:ext>
              </a:extLst>
            </p:cNvPr>
            <p:cNvSpPr/>
            <p:nvPr/>
          </p:nvSpPr>
          <p:spPr>
            <a:xfrm>
              <a:off x="1803323" y="6136183"/>
              <a:ext cx="35585" cy="271552"/>
            </a:xfrm>
            <a:custGeom>
              <a:avLst/>
              <a:gdLst>
                <a:gd name="connsiteX0" fmla="*/ 0 w 35585"/>
                <a:gd name="connsiteY0" fmla="*/ 0 h 271552"/>
                <a:gd name="connsiteX1" fmla="*/ 35585 w 35585"/>
                <a:gd name="connsiteY1" fmla="*/ 0 h 271552"/>
                <a:gd name="connsiteX2" fmla="*/ 35585 w 35585"/>
                <a:gd name="connsiteY2" fmla="*/ 271552 h 271552"/>
                <a:gd name="connsiteX3" fmla="*/ 0 w 35585"/>
                <a:gd name="connsiteY3" fmla="*/ 271552 h 2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85" h="271552">
                  <a:moveTo>
                    <a:pt x="0" y="0"/>
                  </a:moveTo>
                  <a:lnTo>
                    <a:pt x="35585" y="0"/>
                  </a:lnTo>
                  <a:lnTo>
                    <a:pt x="35585" y="271552"/>
                  </a:lnTo>
                  <a:lnTo>
                    <a:pt x="0" y="271552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4E5B70C-D6DE-08E7-481C-59E036E42088}"/>
                </a:ext>
              </a:extLst>
            </p:cNvPr>
            <p:cNvSpPr/>
            <p:nvPr/>
          </p:nvSpPr>
          <p:spPr>
            <a:xfrm>
              <a:off x="1880049" y="6129238"/>
              <a:ext cx="122204" cy="278671"/>
            </a:xfrm>
            <a:custGeom>
              <a:avLst/>
              <a:gdLst>
                <a:gd name="connsiteX0" fmla="*/ 72559 w 122204"/>
                <a:gd name="connsiteY0" fmla="*/ 278671 h 278671"/>
                <a:gd name="connsiteX1" fmla="*/ 72559 w 122204"/>
                <a:gd name="connsiteY1" fmla="*/ 113726 h 278671"/>
                <a:gd name="connsiteX2" fmla="*/ 116650 w 122204"/>
                <a:gd name="connsiteY2" fmla="*/ 113726 h 278671"/>
                <a:gd name="connsiteX3" fmla="*/ 116650 w 122204"/>
                <a:gd name="connsiteY3" fmla="*/ 88202 h 278671"/>
                <a:gd name="connsiteX4" fmla="*/ 72559 w 122204"/>
                <a:gd name="connsiteY4" fmla="*/ 88202 h 278671"/>
                <a:gd name="connsiteX5" fmla="*/ 72559 w 122204"/>
                <a:gd name="connsiteY5" fmla="*/ 58339 h 278671"/>
                <a:gd name="connsiteX6" fmla="*/ 103805 w 122204"/>
                <a:gd name="connsiteY6" fmla="*/ 32816 h 278671"/>
                <a:gd name="connsiteX7" fmla="*/ 122205 w 122204"/>
                <a:gd name="connsiteY7" fmla="*/ 34205 h 278671"/>
                <a:gd name="connsiteX8" fmla="*/ 122205 w 122204"/>
                <a:gd name="connsiteY8" fmla="*/ 4341 h 278671"/>
                <a:gd name="connsiteX9" fmla="*/ 96688 w 122204"/>
                <a:gd name="connsiteY9" fmla="*/ 0 h 278671"/>
                <a:gd name="connsiteX10" fmla="*/ 36974 w 122204"/>
                <a:gd name="connsiteY10" fmla="*/ 52609 h 278671"/>
                <a:gd name="connsiteX11" fmla="*/ 36974 w 122204"/>
                <a:gd name="connsiteY11" fmla="*/ 88202 h 278671"/>
                <a:gd name="connsiteX12" fmla="*/ 0 w 122204"/>
                <a:gd name="connsiteY12" fmla="*/ 88202 h 278671"/>
                <a:gd name="connsiteX13" fmla="*/ 0 w 122204"/>
                <a:gd name="connsiteY13" fmla="*/ 113726 h 278671"/>
                <a:gd name="connsiteX14" fmla="*/ 36974 w 122204"/>
                <a:gd name="connsiteY14" fmla="*/ 113726 h 278671"/>
                <a:gd name="connsiteX15" fmla="*/ 36974 w 122204"/>
                <a:gd name="connsiteY15" fmla="*/ 278671 h 278671"/>
                <a:gd name="connsiteX16" fmla="*/ 72559 w 122204"/>
                <a:gd name="connsiteY16" fmla="*/ 278671 h 27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204" h="278671">
                  <a:moveTo>
                    <a:pt x="72559" y="278671"/>
                  </a:moveTo>
                  <a:lnTo>
                    <a:pt x="72559" y="113726"/>
                  </a:lnTo>
                  <a:lnTo>
                    <a:pt x="116650" y="113726"/>
                  </a:lnTo>
                  <a:lnTo>
                    <a:pt x="116650" y="88202"/>
                  </a:lnTo>
                  <a:lnTo>
                    <a:pt x="72559" y="88202"/>
                  </a:lnTo>
                  <a:lnTo>
                    <a:pt x="72559" y="58339"/>
                  </a:lnTo>
                  <a:cubicBezTo>
                    <a:pt x="72559" y="36983"/>
                    <a:pt x="82454" y="32816"/>
                    <a:pt x="103805" y="32816"/>
                  </a:cubicBezTo>
                  <a:cubicBezTo>
                    <a:pt x="109533" y="32816"/>
                    <a:pt x="115262" y="34205"/>
                    <a:pt x="122205" y="34205"/>
                  </a:cubicBezTo>
                  <a:lnTo>
                    <a:pt x="122205" y="4341"/>
                  </a:lnTo>
                  <a:cubicBezTo>
                    <a:pt x="113699" y="2952"/>
                    <a:pt x="105194" y="0"/>
                    <a:pt x="96688" y="0"/>
                  </a:cubicBezTo>
                  <a:cubicBezTo>
                    <a:pt x="62491" y="0"/>
                    <a:pt x="36974" y="17015"/>
                    <a:pt x="36974" y="52609"/>
                  </a:cubicBezTo>
                  <a:lnTo>
                    <a:pt x="36974" y="88202"/>
                  </a:lnTo>
                  <a:lnTo>
                    <a:pt x="0" y="88202"/>
                  </a:lnTo>
                  <a:lnTo>
                    <a:pt x="0" y="113726"/>
                  </a:lnTo>
                  <a:lnTo>
                    <a:pt x="36974" y="113726"/>
                  </a:lnTo>
                  <a:lnTo>
                    <a:pt x="36974" y="278671"/>
                  </a:lnTo>
                  <a:lnTo>
                    <a:pt x="72559" y="278671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D3E4DAB-6265-0F83-A847-5B7F063D48EC}"/>
                </a:ext>
              </a:extLst>
            </p:cNvPr>
            <p:cNvSpPr/>
            <p:nvPr/>
          </p:nvSpPr>
          <p:spPr>
            <a:xfrm>
              <a:off x="2016661" y="6168998"/>
              <a:ext cx="113699" cy="245855"/>
            </a:xfrm>
            <a:custGeom>
              <a:avLst/>
              <a:gdLst>
                <a:gd name="connsiteX0" fmla="*/ 0 w 113699"/>
                <a:gd name="connsiteY0" fmla="*/ 49657 h 245855"/>
                <a:gd name="connsiteX1" fmla="*/ 0 w 113699"/>
                <a:gd name="connsiteY1" fmla="*/ 75180 h 245855"/>
                <a:gd name="connsiteX2" fmla="*/ 32634 w 113699"/>
                <a:gd name="connsiteY2" fmla="*/ 75180 h 245855"/>
                <a:gd name="connsiteX3" fmla="*/ 32634 w 113699"/>
                <a:gd name="connsiteY3" fmla="*/ 196025 h 245855"/>
                <a:gd name="connsiteX4" fmla="*/ 86620 w 113699"/>
                <a:gd name="connsiteY4" fmla="*/ 245856 h 245855"/>
                <a:gd name="connsiteX5" fmla="*/ 110748 w 113699"/>
                <a:gd name="connsiteY5" fmla="*/ 243078 h 245855"/>
                <a:gd name="connsiteX6" fmla="*/ 110748 w 113699"/>
                <a:gd name="connsiteY6" fmla="*/ 215992 h 245855"/>
                <a:gd name="connsiteX7" fmla="*/ 92348 w 113699"/>
                <a:gd name="connsiteY7" fmla="*/ 218770 h 245855"/>
                <a:gd name="connsiteX8" fmla="*/ 69608 w 113699"/>
                <a:gd name="connsiteY8" fmla="*/ 198803 h 245855"/>
                <a:gd name="connsiteX9" fmla="*/ 69608 w 113699"/>
                <a:gd name="connsiteY9" fmla="*/ 76743 h 245855"/>
                <a:gd name="connsiteX10" fmla="*/ 113699 w 113699"/>
                <a:gd name="connsiteY10" fmla="*/ 76743 h 245855"/>
                <a:gd name="connsiteX11" fmla="*/ 113699 w 113699"/>
                <a:gd name="connsiteY11" fmla="*/ 51220 h 245855"/>
                <a:gd name="connsiteX12" fmla="*/ 69608 w 113699"/>
                <a:gd name="connsiteY12" fmla="*/ 51220 h 245855"/>
                <a:gd name="connsiteX13" fmla="*/ 69608 w 113699"/>
                <a:gd name="connsiteY13" fmla="*/ 0 h 245855"/>
                <a:gd name="connsiteX14" fmla="*/ 34023 w 113699"/>
                <a:gd name="connsiteY14" fmla="*/ 11459 h 245855"/>
                <a:gd name="connsiteX15" fmla="*/ 34023 w 113699"/>
                <a:gd name="connsiteY15" fmla="*/ 51220 h 245855"/>
                <a:gd name="connsiteX16" fmla="*/ 0 w 113699"/>
                <a:gd name="connsiteY16" fmla="*/ 49657 h 2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699" h="245855">
                  <a:moveTo>
                    <a:pt x="0" y="49657"/>
                  </a:moveTo>
                  <a:lnTo>
                    <a:pt x="0" y="75180"/>
                  </a:lnTo>
                  <a:lnTo>
                    <a:pt x="32634" y="75180"/>
                  </a:lnTo>
                  <a:lnTo>
                    <a:pt x="32634" y="196025"/>
                  </a:lnTo>
                  <a:cubicBezTo>
                    <a:pt x="32634" y="221548"/>
                    <a:pt x="32634" y="245856"/>
                    <a:pt x="86620" y="245856"/>
                  </a:cubicBezTo>
                  <a:cubicBezTo>
                    <a:pt x="95125" y="245856"/>
                    <a:pt x="102243" y="244467"/>
                    <a:pt x="110748" y="243078"/>
                  </a:cubicBezTo>
                  <a:lnTo>
                    <a:pt x="110748" y="215992"/>
                  </a:lnTo>
                  <a:cubicBezTo>
                    <a:pt x="105020" y="217381"/>
                    <a:pt x="97903" y="218770"/>
                    <a:pt x="92348" y="218770"/>
                  </a:cubicBezTo>
                  <a:cubicBezTo>
                    <a:pt x="79503" y="218770"/>
                    <a:pt x="69608" y="211651"/>
                    <a:pt x="69608" y="198803"/>
                  </a:cubicBezTo>
                  <a:lnTo>
                    <a:pt x="69608" y="76743"/>
                  </a:lnTo>
                  <a:lnTo>
                    <a:pt x="113699" y="76743"/>
                  </a:lnTo>
                  <a:lnTo>
                    <a:pt x="113699" y="51220"/>
                  </a:lnTo>
                  <a:lnTo>
                    <a:pt x="69608" y="51220"/>
                  </a:lnTo>
                  <a:lnTo>
                    <a:pt x="69608" y="0"/>
                  </a:lnTo>
                  <a:lnTo>
                    <a:pt x="34023" y="11459"/>
                  </a:lnTo>
                  <a:lnTo>
                    <a:pt x="34023" y="51220"/>
                  </a:lnTo>
                  <a:lnTo>
                    <a:pt x="0" y="49657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6F52DDD2-B124-1FEF-0F68-3980EB3898A2}"/>
                </a:ext>
              </a:extLst>
            </p:cNvPr>
            <p:cNvSpPr/>
            <p:nvPr/>
          </p:nvSpPr>
          <p:spPr>
            <a:xfrm>
              <a:off x="1332730" y="6134967"/>
              <a:ext cx="221843" cy="272941"/>
            </a:xfrm>
            <a:custGeom>
              <a:avLst/>
              <a:gdLst>
                <a:gd name="connsiteX0" fmla="*/ 0 w 221843"/>
                <a:gd name="connsiteY0" fmla="*/ 272941 h 272941"/>
                <a:gd name="connsiteX1" fmla="*/ 93910 w 221843"/>
                <a:gd name="connsiteY1" fmla="*/ 272941 h 272941"/>
                <a:gd name="connsiteX2" fmla="*/ 221844 w 221843"/>
                <a:gd name="connsiteY2" fmla="*/ 136471 h 272941"/>
                <a:gd name="connsiteX3" fmla="*/ 93910 w 221843"/>
                <a:gd name="connsiteY3" fmla="*/ 0 h 272941"/>
                <a:gd name="connsiteX4" fmla="*/ 0 w 221843"/>
                <a:gd name="connsiteY4" fmla="*/ 0 h 272941"/>
                <a:gd name="connsiteX5" fmla="*/ 0 w 221843"/>
                <a:gd name="connsiteY5" fmla="*/ 272941 h 272941"/>
                <a:gd name="connsiteX6" fmla="*/ 38363 w 221843"/>
                <a:gd name="connsiteY6" fmla="*/ 32468 h 272941"/>
                <a:gd name="connsiteX7" fmla="*/ 93737 w 221843"/>
                <a:gd name="connsiteY7" fmla="*/ 32468 h 272941"/>
                <a:gd name="connsiteX8" fmla="*/ 183307 w 221843"/>
                <a:gd name="connsiteY8" fmla="*/ 136297 h 272941"/>
                <a:gd name="connsiteX9" fmla="*/ 93737 w 221843"/>
                <a:gd name="connsiteY9" fmla="*/ 240126 h 272941"/>
                <a:gd name="connsiteX10" fmla="*/ 38363 w 221843"/>
                <a:gd name="connsiteY10" fmla="*/ 240126 h 272941"/>
                <a:gd name="connsiteX11" fmla="*/ 38363 w 221843"/>
                <a:gd name="connsiteY11" fmla="*/ 32468 h 2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43" h="272941">
                  <a:moveTo>
                    <a:pt x="0" y="272941"/>
                  </a:moveTo>
                  <a:lnTo>
                    <a:pt x="93910" y="272941"/>
                  </a:lnTo>
                  <a:cubicBezTo>
                    <a:pt x="210561" y="272941"/>
                    <a:pt x="221844" y="174842"/>
                    <a:pt x="221844" y="136471"/>
                  </a:cubicBezTo>
                  <a:cubicBezTo>
                    <a:pt x="221844" y="99488"/>
                    <a:pt x="208998" y="0"/>
                    <a:pt x="93910" y="0"/>
                  </a:cubicBezTo>
                  <a:lnTo>
                    <a:pt x="0" y="0"/>
                  </a:lnTo>
                  <a:lnTo>
                    <a:pt x="0" y="272941"/>
                  </a:lnTo>
                  <a:close/>
                  <a:moveTo>
                    <a:pt x="38363" y="32468"/>
                  </a:moveTo>
                  <a:lnTo>
                    <a:pt x="93737" y="32468"/>
                  </a:lnTo>
                  <a:cubicBezTo>
                    <a:pt x="156228" y="32468"/>
                    <a:pt x="183307" y="79347"/>
                    <a:pt x="183307" y="136297"/>
                  </a:cubicBezTo>
                  <a:cubicBezTo>
                    <a:pt x="183307" y="193247"/>
                    <a:pt x="157790" y="240126"/>
                    <a:pt x="93737" y="240126"/>
                  </a:cubicBezTo>
                  <a:lnTo>
                    <a:pt x="38363" y="240126"/>
                  </a:lnTo>
                  <a:cubicBezTo>
                    <a:pt x="38363" y="240126"/>
                    <a:pt x="38363" y="32468"/>
                    <a:pt x="38363" y="32468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267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8778B65F-BF88-4C17-8B7E-1110F69AEE26}"/>
              </a:ext>
            </a:extLst>
          </p:cNvPr>
          <p:cNvSpPr/>
          <p:nvPr userDrawn="1"/>
        </p:nvSpPr>
        <p:spPr>
          <a:xfrm>
            <a:off x="0" y="-441330"/>
            <a:ext cx="45736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Text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7AA2A9-52F4-4F7D-8523-63C6A6561FD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3B48DA-2759-4DC2-ADEB-419D18991E4A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990ADF-91B8-4E79-82C1-A3A57F190D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7C32B2A-67AA-E6D6-AE57-0F98725B06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  <a:p>
            <a:pPr lvl="8"/>
            <a:endParaRPr lang="en-GB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105F46-F99B-7E73-16E0-CD2C01EDC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  <p:grpSp>
        <p:nvGrpSpPr>
          <p:cNvPr id="3" name="INSTRUCTION">
            <a:extLst>
              <a:ext uri="{FF2B5EF4-FFF2-40B4-BE49-F238E27FC236}">
                <a16:creationId xmlns:a16="http://schemas.microsoft.com/office/drawing/2014/main" id="{C37508DF-E7AE-13D6-A5D2-641AAF042AAA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B292675-B31B-1A55-BD2C-CDC7BD1CA44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A35309F0-A4E8-85D2-9E3E-CD49CB4ACB66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74035FC-FAE5-FEDD-FC98-2DC0B4C24BC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37703DCC-3613-510F-E6EF-B5E9E9799A4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57BEEE0-E6E0-FB2B-D415-EFFBE579EBC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A8D04C8-99F4-D837-93EF-0CEF277D20BF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85181B5-3158-376F-D926-AFA9513F2A9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32DDA1C-171F-8981-2B90-6FD5AE5AE94F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A02263B-52A4-C14C-D38F-4716D86E6247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6C7CC7F-B1A2-466F-BC08-67D17171E5C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A00CAE5-EA4E-3025-8837-EA7504B1D9F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41C09A2-C386-E45E-EA25-81D4F1651481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B5207EA-F3B0-451A-9F45-19370FF77EB5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05AA4BC-7FD8-C844-72C1-057F452AA55F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AFC95C2C-6412-7491-A24B-BE1590B0990F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32E4A44-CF49-C369-C31E-82F68244C422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88B0BBC-401D-B4B9-EAB9-5F732A603B2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0923C3B-92D8-3D47-9A1C-12BD19290B4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00353552-7BED-DF4A-354B-1CF349A225A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0A50B02-FA01-EBB9-5857-57CCBD40A9DB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4D2AF1E5-FFF3-DAA5-C984-86F4BCBE2FB2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29" name="ICOON_info">
              <a:extLst>
                <a:ext uri="{FF2B5EF4-FFF2-40B4-BE49-F238E27FC236}">
                  <a16:creationId xmlns:a16="http://schemas.microsoft.com/office/drawing/2014/main" id="{2748128B-F3DF-8964-29ED-3D14A1FB1EF0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DDA583D6-D08D-95C4-A005-D82C60FD32F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Graphic 163" descr="Informatie">
                <a:extLst>
                  <a:ext uri="{FF2B5EF4-FFF2-40B4-BE49-F238E27FC236}">
                    <a16:creationId xmlns:a16="http://schemas.microsoft.com/office/drawing/2014/main" id="{C4BE452F-9BDF-A18D-0A7D-AE18F26993F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VOORBEELD">
              <a:extLst>
                <a:ext uri="{FF2B5EF4-FFF2-40B4-BE49-F238E27FC236}">
                  <a16:creationId xmlns:a16="http://schemas.microsoft.com/office/drawing/2014/main" id="{BCBE1EE9-F025-40A3-DAA5-C00A8F94810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D4FCD4E-E6C2-559E-740C-BD3369614F9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F538757F-568E-4976-EF92-B878B06C834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8174DEE9-1EA6-20ED-3D9D-BB2603482DE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0D1A3735-2B7A-FFC7-051F-149C12647F5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64E3276F-49E2-0662-ECF1-9C8A1C0E0C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64D2204-8B03-7D97-0C60-288B8466B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C2604207-5D6B-EF04-2B7A-80E2010DBE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B408F0C2-D0E5-B3F9-CDCB-95445399A2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724B0BCE-2A38-E76C-9EA2-2C55A56D3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C33085CB-98EA-39F4-85B3-7753B789EE4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211BFD96-7DB8-EEE6-7010-BCB6BA4C543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259AB1ED-C075-609B-CE74-4A2A4D0B290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CD8A9BA2-5A9F-EAE1-5568-4D6D601A86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C2D8F76A-79D8-E421-3CA4-A053AE88A4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CB7FB5FE-22DF-9FE1-40CA-3DF9C03406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478A052E-2E80-0B09-7391-A07054E9D6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0EE57897-7B96-6834-B33C-C46342E0F2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1EE7C1A8-F4A3-2DFD-F5D3-1DBBD741C63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D5EE5550-53F1-A3FA-624E-D82C7A4806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976EC336-1566-A061-0BFC-9D665C8B01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4CCB6AAC-6450-2ED9-21C1-390C5D84C5D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D09BBA50-E454-731D-445E-61A0E20CAFD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E6299F8D-2530-CD86-49B1-B21076DE7FD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B6BA80A6-3080-1B5D-9BA0-2E05C4C2DFC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9554AB33-7133-1169-EDDC-77429B9C16A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493F65E9-5995-281D-B5E6-D05B120B5D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4968D85-AB9D-DDFB-CDDD-8430ECE46E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D3ADD57-7DCA-42D2-78F4-7D31A2159A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DD1210B4-9A58-1F7D-1F68-6FA23AD1B6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BABAC1B0-CED1-B770-5C1F-1E28A9CF59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" name="Pijl: rechts 56">
                  <a:extLst>
                    <a:ext uri="{FF2B5EF4-FFF2-40B4-BE49-F238E27FC236}">
                      <a16:creationId xmlns:a16="http://schemas.microsoft.com/office/drawing/2014/main" id="{0D11D7DA-EA9F-B8F5-4069-C3537032C7B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339BAD63-756C-7F62-0EBB-D926343AC49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6390F651-A213-85A1-438F-DA57CB84D7D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94CE63C1-616F-141B-D19C-DED13D6C65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BF0C2197-CACB-B4E4-A2E4-566797CD7E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190BDEE9-CF49-BE46-5188-5D10ACDA5F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C52FB0A9-A081-6ABD-0104-4D69BC6047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90AADF44-5DAD-C621-08AF-BA2CECCC28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F34EBD70-3E9F-6F1F-5976-97222BD624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9" name="Pijl: rechts 48">
                  <a:extLst>
                    <a:ext uri="{FF2B5EF4-FFF2-40B4-BE49-F238E27FC236}">
                      <a16:creationId xmlns:a16="http://schemas.microsoft.com/office/drawing/2014/main" id="{F2DF7555-0BAD-5E82-C70F-311AF2D096A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F5190837-775F-410C-906A-BB5FCA95E368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2" name="Inspireren">
                <a:extLst>
                  <a:ext uri="{FF2B5EF4-FFF2-40B4-BE49-F238E27FC236}">
                    <a16:creationId xmlns:a16="http://schemas.microsoft.com/office/drawing/2014/main" id="{D30132C9-2025-5C44-46AE-221ABEFB5E0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4" name="Freeform 12">
                  <a:extLst>
                    <a:ext uri="{FF2B5EF4-FFF2-40B4-BE49-F238E27FC236}">
                      <a16:creationId xmlns:a16="http://schemas.microsoft.com/office/drawing/2014/main" id="{DCDB8C4F-1930-4C7B-600F-909935847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0F4655FA-5BCA-5C0C-7839-6BDE067F0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4C8E76B0-8063-A13C-8266-95910CE768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771AE7A1-D522-5F70-E69D-F82BBBDBD65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78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8778B65F-BF88-4C17-8B7E-1110F69AEE26}"/>
              </a:ext>
            </a:extLst>
          </p:cNvPr>
          <p:cNvSpPr/>
          <p:nvPr userDrawn="1"/>
        </p:nvSpPr>
        <p:spPr>
          <a:xfrm>
            <a:off x="0" y="-441330"/>
            <a:ext cx="100893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Title only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7AA2A9-52F4-4F7D-8523-63C6A6561FD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6CF0BC4-CAAA-4113-A44D-B077CA6D06A0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990ADF-91B8-4E79-82C1-A3A57F190D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105F46-F99B-7E73-16E0-CD2C01EDC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6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D511B4CD-103C-593D-613C-2346A35667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751" y="0"/>
            <a:ext cx="12202751" cy="6858000"/>
          </a:xfrm>
          <a:custGeom>
            <a:avLst/>
            <a:gdLst>
              <a:gd name="connsiteX0" fmla="*/ 9196825 w 12202751"/>
              <a:gd name="connsiteY0" fmla="*/ 6253791 h 6858000"/>
              <a:gd name="connsiteX1" fmla="*/ 9228283 w 12202751"/>
              <a:gd name="connsiteY1" fmla="*/ 6260764 h 6858000"/>
              <a:gd name="connsiteX2" fmla="*/ 9319129 w 12202751"/>
              <a:gd name="connsiteY2" fmla="*/ 6797771 h 6858000"/>
              <a:gd name="connsiteX3" fmla="*/ 9315062 w 12202751"/>
              <a:gd name="connsiteY3" fmla="*/ 6858000 h 6858000"/>
              <a:gd name="connsiteX4" fmla="*/ 8712780 w 12202751"/>
              <a:gd name="connsiteY4" fmla="*/ 6858000 h 6858000"/>
              <a:gd name="connsiteX5" fmla="*/ 8752852 w 12202751"/>
              <a:gd name="connsiteY5" fmla="*/ 6786092 h 6858000"/>
              <a:gd name="connsiteX6" fmla="*/ 9165949 w 12202751"/>
              <a:gd name="connsiteY6" fmla="*/ 6254507 h 6858000"/>
              <a:gd name="connsiteX7" fmla="*/ 9196825 w 12202751"/>
              <a:gd name="connsiteY7" fmla="*/ 6253791 h 6858000"/>
              <a:gd name="connsiteX8" fmla="*/ 6322661 w 12202751"/>
              <a:gd name="connsiteY8" fmla="*/ 860036 h 6858000"/>
              <a:gd name="connsiteX9" fmla="*/ 6406295 w 12202751"/>
              <a:gd name="connsiteY9" fmla="*/ 923793 h 6858000"/>
              <a:gd name="connsiteX10" fmla="*/ 6343263 w 12202751"/>
              <a:gd name="connsiteY10" fmla="*/ 1578190 h 6858000"/>
              <a:gd name="connsiteX11" fmla="*/ 3612233 w 12202751"/>
              <a:gd name="connsiteY11" fmla="*/ 6735009 h 6858000"/>
              <a:gd name="connsiteX12" fmla="*/ 3592717 w 12202751"/>
              <a:gd name="connsiteY12" fmla="*/ 6858000 h 6858000"/>
              <a:gd name="connsiteX13" fmla="*/ 0 w 12202751"/>
              <a:gd name="connsiteY13" fmla="*/ 6858000 h 6858000"/>
              <a:gd name="connsiteX14" fmla="*/ 0 w 12202751"/>
              <a:gd name="connsiteY14" fmla="*/ 6632489 h 6858000"/>
              <a:gd name="connsiteX15" fmla="*/ 339610 w 12202751"/>
              <a:gd name="connsiteY15" fmla="*/ 6322172 h 6858000"/>
              <a:gd name="connsiteX16" fmla="*/ 5674132 w 12202751"/>
              <a:gd name="connsiteY16" fmla="*/ 1607274 h 6858000"/>
              <a:gd name="connsiteX17" fmla="*/ 6322661 w 12202751"/>
              <a:gd name="connsiteY17" fmla="*/ 860036 h 6858000"/>
              <a:gd name="connsiteX18" fmla="*/ 11650950 w 12202751"/>
              <a:gd name="connsiteY18" fmla="*/ 0 h 6858000"/>
              <a:gd name="connsiteX19" fmla="*/ 12202751 w 12202751"/>
              <a:gd name="connsiteY19" fmla="*/ 0 h 6858000"/>
              <a:gd name="connsiteX20" fmla="*/ 12202751 w 12202751"/>
              <a:gd name="connsiteY20" fmla="*/ 4442690 h 6858000"/>
              <a:gd name="connsiteX21" fmla="*/ 12090669 w 12202751"/>
              <a:gd name="connsiteY21" fmla="*/ 4422014 h 6858000"/>
              <a:gd name="connsiteX22" fmla="*/ 10571396 w 12202751"/>
              <a:gd name="connsiteY22" fmla="*/ 2213198 h 6858000"/>
              <a:gd name="connsiteX23" fmla="*/ 11525799 w 12202751"/>
              <a:gd name="connsiteY23" fmla="*/ 135882 h 6858000"/>
              <a:gd name="connsiteX24" fmla="*/ 0 w 12202751"/>
              <a:gd name="connsiteY24" fmla="*/ 0 h 6858000"/>
              <a:gd name="connsiteX25" fmla="*/ 2054194 w 12202751"/>
              <a:gd name="connsiteY25" fmla="*/ 0 h 6858000"/>
              <a:gd name="connsiteX26" fmla="*/ 1941123 w 12202751"/>
              <a:gd name="connsiteY26" fmla="*/ 75811 h 6858000"/>
              <a:gd name="connsiteX27" fmla="*/ 206525 w 12202751"/>
              <a:gd name="connsiteY27" fmla="*/ 1437904 h 6858000"/>
              <a:gd name="connsiteX28" fmla="*/ 0 w 12202751"/>
              <a:gd name="connsiteY28" fmla="*/ 1632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600"/>
              <a:t> </a:t>
            </a: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FF1B38-67B4-1DE1-F5C5-4B950151F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1989968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Title slide + image</a:t>
            </a:r>
          </a:p>
        </p:txBody>
      </p:sp>
      <p:grpSp>
        <p:nvGrpSpPr>
          <p:cNvPr id="8" name="Graphic 4">
            <a:extLst>
              <a:ext uri="{FF2B5EF4-FFF2-40B4-BE49-F238E27FC236}">
                <a16:creationId xmlns:a16="http://schemas.microsoft.com/office/drawing/2014/main" id="{F8EDA2E5-8990-6524-1F90-5CF9A0ABE743}"/>
              </a:ext>
            </a:extLst>
          </p:cNvPr>
          <p:cNvGrpSpPr/>
          <p:nvPr/>
        </p:nvGrpSpPr>
        <p:grpSpPr>
          <a:xfrm>
            <a:off x="721114" y="437497"/>
            <a:ext cx="1530269" cy="594428"/>
            <a:chOff x="717019" y="5865846"/>
            <a:chExt cx="1413341" cy="549008"/>
          </a:xfrm>
          <a:solidFill>
            <a:srgbClr val="FFFFFF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14F687E5-3F7F-C866-9EB7-85E0F55F5463}"/>
                </a:ext>
              </a:extLst>
            </p:cNvPr>
            <p:cNvSpPr/>
            <p:nvPr/>
          </p:nvSpPr>
          <p:spPr>
            <a:xfrm>
              <a:off x="998576" y="6136009"/>
              <a:ext cx="258644" cy="277455"/>
            </a:xfrm>
            <a:custGeom>
              <a:avLst/>
              <a:gdLst>
                <a:gd name="connsiteX0" fmla="*/ 129322 w 258644"/>
                <a:gd name="connsiteY0" fmla="*/ 224847 h 277455"/>
                <a:gd name="connsiteX1" fmla="*/ 183307 w 258644"/>
                <a:gd name="connsiteY1" fmla="*/ 167897 h 277455"/>
                <a:gd name="connsiteX2" fmla="*/ 183307 w 258644"/>
                <a:gd name="connsiteY2" fmla="*/ 0 h 277455"/>
                <a:gd name="connsiteX3" fmla="*/ 258644 w 258644"/>
                <a:gd name="connsiteY3" fmla="*/ 0 h 277455"/>
                <a:gd name="connsiteX4" fmla="*/ 258644 w 258644"/>
                <a:gd name="connsiteY4" fmla="*/ 172238 h 277455"/>
                <a:gd name="connsiteX5" fmla="*/ 129322 w 258644"/>
                <a:gd name="connsiteY5" fmla="*/ 277456 h 277455"/>
                <a:gd name="connsiteX6" fmla="*/ 0 w 258644"/>
                <a:gd name="connsiteY6" fmla="*/ 172238 h 277455"/>
                <a:gd name="connsiteX7" fmla="*/ 0 w 258644"/>
                <a:gd name="connsiteY7" fmla="*/ 174 h 277455"/>
                <a:gd name="connsiteX8" fmla="*/ 75337 w 258644"/>
                <a:gd name="connsiteY8" fmla="*/ 174 h 277455"/>
                <a:gd name="connsiteX9" fmla="*/ 75337 w 258644"/>
                <a:gd name="connsiteY9" fmla="*/ 168071 h 277455"/>
                <a:gd name="connsiteX10" fmla="*/ 129322 w 258644"/>
                <a:gd name="connsiteY10" fmla="*/ 224847 h 27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644" h="277455">
                  <a:moveTo>
                    <a:pt x="129322" y="224847"/>
                  </a:moveTo>
                  <a:cubicBezTo>
                    <a:pt x="164907" y="224847"/>
                    <a:pt x="183307" y="200713"/>
                    <a:pt x="183307" y="167897"/>
                  </a:cubicBezTo>
                  <a:lnTo>
                    <a:pt x="183307" y="0"/>
                  </a:lnTo>
                  <a:lnTo>
                    <a:pt x="258644" y="0"/>
                  </a:lnTo>
                  <a:lnTo>
                    <a:pt x="258644" y="172238"/>
                  </a:lnTo>
                  <a:cubicBezTo>
                    <a:pt x="257255" y="247592"/>
                    <a:pt x="197542" y="277456"/>
                    <a:pt x="129322" y="277456"/>
                  </a:cubicBezTo>
                  <a:cubicBezTo>
                    <a:pt x="61102" y="277456"/>
                    <a:pt x="0" y="247592"/>
                    <a:pt x="0" y="172238"/>
                  </a:cubicBezTo>
                  <a:lnTo>
                    <a:pt x="0" y="174"/>
                  </a:lnTo>
                  <a:lnTo>
                    <a:pt x="75337" y="174"/>
                  </a:lnTo>
                  <a:lnTo>
                    <a:pt x="75337" y="168071"/>
                  </a:lnTo>
                  <a:cubicBezTo>
                    <a:pt x="73948" y="200713"/>
                    <a:pt x="93910" y="224847"/>
                    <a:pt x="129322" y="224847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59449444-9956-51CD-FA6E-807D2DAA76C3}"/>
                </a:ext>
              </a:extLst>
            </p:cNvPr>
            <p:cNvSpPr/>
            <p:nvPr/>
          </p:nvSpPr>
          <p:spPr>
            <a:xfrm>
              <a:off x="717019" y="6136183"/>
              <a:ext cx="244583" cy="271726"/>
            </a:xfrm>
            <a:custGeom>
              <a:avLst/>
              <a:gdLst>
                <a:gd name="connsiteX0" fmla="*/ 85405 w 244583"/>
                <a:gd name="connsiteY0" fmla="*/ 271726 h 271726"/>
                <a:gd name="connsiteX1" fmla="*/ 160741 w 244583"/>
                <a:gd name="connsiteY1" fmla="*/ 271726 h 271726"/>
                <a:gd name="connsiteX2" fmla="*/ 160741 w 244583"/>
                <a:gd name="connsiteY2" fmla="*/ 52609 h 271726"/>
                <a:gd name="connsiteX3" fmla="*/ 244583 w 244583"/>
                <a:gd name="connsiteY3" fmla="*/ 52609 h 271726"/>
                <a:gd name="connsiteX4" fmla="*/ 244583 w 244583"/>
                <a:gd name="connsiteY4" fmla="*/ 0 h 271726"/>
                <a:gd name="connsiteX5" fmla="*/ 0 w 244583"/>
                <a:gd name="connsiteY5" fmla="*/ 0 h 271726"/>
                <a:gd name="connsiteX6" fmla="*/ 0 w 244583"/>
                <a:gd name="connsiteY6" fmla="*/ 52609 h 271726"/>
                <a:gd name="connsiteX7" fmla="*/ 85405 w 244583"/>
                <a:gd name="connsiteY7" fmla="*/ 52609 h 27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83" h="271726">
                  <a:moveTo>
                    <a:pt x="85405" y="271726"/>
                  </a:moveTo>
                  <a:lnTo>
                    <a:pt x="160741" y="271726"/>
                  </a:lnTo>
                  <a:lnTo>
                    <a:pt x="160741" y="52609"/>
                  </a:lnTo>
                  <a:lnTo>
                    <a:pt x="244583" y="52609"/>
                  </a:lnTo>
                  <a:lnTo>
                    <a:pt x="244583" y="0"/>
                  </a:lnTo>
                  <a:lnTo>
                    <a:pt x="0" y="0"/>
                  </a:lnTo>
                  <a:lnTo>
                    <a:pt x="0" y="52609"/>
                  </a:lnTo>
                  <a:lnTo>
                    <a:pt x="85405" y="52609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8D46059-DB59-DD28-5BD0-842E6FDED580}"/>
                </a:ext>
              </a:extLst>
            </p:cNvPr>
            <p:cNvSpPr/>
            <p:nvPr/>
          </p:nvSpPr>
          <p:spPr>
            <a:xfrm>
              <a:off x="792227" y="5865846"/>
              <a:ext cx="256862" cy="254189"/>
            </a:xfrm>
            <a:custGeom>
              <a:avLst/>
              <a:gdLst>
                <a:gd name="connsiteX0" fmla="*/ 190726 w 256862"/>
                <a:gd name="connsiteY0" fmla="*/ 138033 h 254189"/>
                <a:gd name="connsiteX1" fmla="*/ 153752 w 256862"/>
                <a:gd name="connsiteY1" fmla="*/ 115288 h 254189"/>
                <a:gd name="connsiteX2" fmla="*/ 254780 w 256862"/>
                <a:gd name="connsiteY2" fmla="*/ 14237 h 254189"/>
                <a:gd name="connsiteX3" fmla="*/ 254780 w 256862"/>
                <a:gd name="connsiteY3" fmla="*/ 0 h 254189"/>
                <a:gd name="connsiteX4" fmla="*/ 247663 w 256862"/>
                <a:gd name="connsiteY4" fmla="*/ 9897 h 254189"/>
                <a:gd name="connsiteX5" fmla="*/ 102718 w 256862"/>
                <a:gd name="connsiteY5" fmla="*/ 66846 h 254189"/>
                <a:gd name="connsiteX6" fmla="*/ 3253 w 256862"/>
                <a:gd name="connsiteY6" fmla="*/ 217555 h 254189"/>
                <a:gd name="connsiteX7" fmla="*/ 10370 w 256862"/>
                <a:gd name="connsiteY7" fmla="*/ 237522 h 254189"/>
                <a:gd name="connsiteX8" fmla="*/ 13147 w 256862"/>
                <a:gd name="connsiteY8" fmla="*/ 217555 h 254189"/>
                <a:gd name="connsiteX9" fmla="*/ 101329 w 256862"/>
                <a:gd name="connsiteY9" fmla="*/ 107996 h 254189"/>
                <a:gd name="connsiteX10" fmla="*/ 109835 w 256862"/>
                <a:gd name="connsiteY10" fmla="*/ 100877 h 254189"/>
                <a:gd name="connsiteX11" fmla="*/ 109835 w 256862"/>
                <a:gd name="connsiteY11" fmla="*/ 107996 h 254189"/>
                <a:gd name="connsiteX12" fmla="*/ 79978 w 256862"/>
                <a:gd name="connsiteY12" fmla="*/ 179183 h 254189"/>
                <a:gd name="connsiteX13" fmla="*/ 135352 w 256862"/>
                <a:gd name="connsiteY13" fmla="*/ 167724 h 254189"/>
                <a:gd name="connsiteX14" fmla="*/ 141081 w 256862"/>
                <a:gd name="connsiteY14" fmla="*/ 160605 h 254189"/>
                <a:gd name="connsiteX15" fmla="*/ 141081 w 256862"/>
                <a:gd name="connsiteY15" fmla="*/ 172064 h 254189"/>
                <a:gd name="connsiteX16" fmla="*/ 104107 w 256862"/>
                <a:gd name="connsiteY16" fmla="*/ 241689 h 254189"/>
                <a:gd name="connsiteX17" fmla="*/ 85706 w 256862"/>
                <a:gd name="connsiteY17" fmla="*/ 253148 h 254189"/>
                <a:gd name="connsiteX18" fmla="*/ 95601 w 256862"/>
                <a:gd name="connsiteY18" fmla="*/ 253148 h 254189"/>
                <a:gd name="connsiteX19" fmla="*/ 226485 w 256862"/>
                <a:gd name="connsiteY19" fmla="*/ 125185 h 254189"/>
                <a:gd name="connsiteX20" fmla="*/ 226485 w 256862"/>
                <a:gd name="connsiteY20" fmla="*/ 116677 h 254189"/>
                <a:gd name="connsiteX21" fmla="*/ 219368 w 256862"/>
                <a:gd name="connsiteY21" fmla="*/ 121018 h 254189"/>
                <a:gd name="connsiteX22" fmla="*/ 190726 w 256862"/>
                <a:gd name="connsiteY22" fmla="*/ 138033 h 25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862" h="254189">
                  <a:moveTo>
                    <a:pt x="190726" y="138033"/>
                  </a:moveTo>
                  <a:cubicBezTo>
                    <a:pt x="172326" y="143763"/>
                    <a:pt x="153752" y="139422"/>
                    <a:pt x="153752" y="115288"/>
                  </a:cubicBezTo>
                  <a:cubicBezTo>
                    <a:pt x="153752" y="78306"/>
                    <a:pt x="241934" y="47053"/>
                    <a:pt x="254780" y="14237"/>
                  </a:cubicBezTo>
                  <a:cubicBezTo>
                    <a:pt x="257557" y="5730"/>
                    <a:pt x="257557" y="0"/>
                    <a:pt x="254780" y="0"/>
                  </a:cubicBezTo>
                  <a:cubicBezTo>
                    <a:pt x="252002" y="0"/>
                    <a:pt x="254780" y="4341"/>
                    <a:pt x="247663" y="9897"/>
                  </a:cubicBezTo>
                  <a:cubicBezTo>
                    <a:pt x="210689" y="46879"/>
                    <a:pt x="149586" y="46879"/>
                    <a:pt x="102718" y="66846"/>
                  </a:cubicBezTo>
                  <a:cubicBezTo>
                    <a:pt x="71472" y="81084"/>
                    <a:pt x="-18098" y="123796"/>
                    <a:pt x="3253" y="217555"/>
                  </a:cubicBezTo>
                  <a:cubicBezTo>
                    <a:pt x="4642" y="221895"/>
                    <a:pt x="7593" y="237522"/>
                    <a:pt x="10370" y="237522"/>
                  </a:cubicBezTo>
                  <a:cubicBezTo>
                    <a:pt x="13147" y="237522"/>
                    <a:pt x="13147" y="229014"/>
                    <a:pt x="13147" y="217555"/>
                  </a:cubicBezTo>
                  <a:cubicBezTo>
                    <a:pt x="13147" y="160605"/>
                    <a:pt x="78589" y="144978"/>
                    <a:pt x="101329" y="107996"/>
                  </a:cubicBezTo>
                  <a:cubicBezTo>
                    <a:pt x="104107" y="103655"/>
                    <a:pt x="108446" y="98099"/>
                    <a:pt x="109835" y="100877"/>
                  </a:cubicBezTo>
                  <a:cubicBezTo>
                    <a:pt x="109835" y="102266"/>
                    <a:pt x="109835" y="103655"/>
                    <a:pt x="109835" y="107996"/>
                  </a:cubicBezTo>
                  <a:cubicBezTo>
                    <a:pt x="102718" y="137860"/>
                    <a:pt x="71472" y="157827"/>
                    <a:pt x="79978" y="179183"/>
                  </a:cubicBezTo>
                  <a:cubicBezTo>
                    <a:pt x="91435" y="207658"/>
                    <a:pt x="125458" y="186302"/>
                    <a:pt x="135352" y="167724"/>
                  </a:cubicBezTo>
                  <a:cubicBezTo>
                    <a:pt x="138130" y="163383"/>
                    <a:pt x="139692" y="159216"/>
                    <a:pt x="141081" y="160605"/>
                  </a:cubicBezTo>
                  <a:cubicBezTo>
                    <a:pt x="142469" y="160605"/>
                    <a:pt x="142469" y="166335"/>
                    <a:pt x="141081" y="172064"/>
                  </a:cubicBezTo>
                  <a:cubicBezTo>
                    <a:pt x="135352" y="204706"/>
                    <a:pt x="128235" y="223284"/>
                    <a:pt x="104107" y="241689"/>
                  </a:cubicBezTo>
                  <a:cubicBezTo>
                    <a:pt x="96990" y="247418"/>
                    <a:pt x="84144" y="248807"/>
                    <a:pt x="85706" y="253148"/>
                  </a:cubicBezTo>
                  <a:cubicBezTo>
                    <a:pt x="85706" y="254537"/>
                    <a:pt x="91435" y="254537"/>
                    <a:pt x="95601" y="253148"/>
                  </a:cubicBezTo>
                  <a:cubicBezTo>
                    <a:pt x="159654" y="248807"/>
                    <a:pt x="212251" y="174842"/>
                    <a:pt x="226485" y="125185"/>
                  </a:cubicBezTo>
                  <a:cubicBezTo>
                    <a:pt x="227874" y="122407"/>
                    <a:pt x="227874" y="118066"/>
                    <a:pt x="226485" y="116677"/>
                  </a:cubicBezTo>
                  <a:cubicBezTo>
                    <a:pt x="225097" y="115288"/>
                    <a:pt x="222146" y="118066"/>
                    <a:pt x="219368" y="121018"/>
                  </a:cubicBezTo>
                  <a:cubicBezTo>
                    <a:pt x="209127" y="128137"/>
                    <a:pt x="200621" y="133866"/>
                    <a:pt x="190726" y="138033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D9EED3E-2DF3-39B2-4ABF-9A9E2C76D6B1}"/>
                </a:ext>
              </a:extLst>
            </p:cNvPr>
            <p:cNvSpPr/>
            <p:nvPr/>
          </p:nvSpPr>
          <p:spPr>
            <a:xfrm>
              <a:off x="1588597" y="6213099"/>
              <a:ext cx="172024" cy="200539"/>
            </a:xfrm>
            <a:custGeom>
              <a:avLst/>
              <a:gdLst>
                <a:gd name="connsiteX0" fmla="*/ 38363 w 172024"/>
                <a:gd name="connsiteY0" fmla="*/ 82299 h 200539"/>
                <a:gd name="connsiteX1" fmla="*/ 86620 w 172024"/>
                <a:gd name="connsiteY1" fmla="*/ 25350 h 200539"/>
                <a:gd name="connsiteX2" fmla="*/ 134877 w 172024"/>
                <a:gd name="connsiteY2" fmla="*/ 82299 h 200539"/>
                <a:gd name="connsiteX3" fmla="*/ 38363 w 172024"/>
                <a:gd name="connsiteY3" fmla="*/ 82299 h 200539"/>
                <a:gd name="connsiteX4" fmla="*/ 172024 w 172024"/>
                <a:gd name="connsiteY4" fmla="*/ 106607 h 200539"/>
                <a:gd name="connsiteX5" fmla="*/ 172024 w 172024"/>
                <a:gd name="connsiteY5" fmla="*/ 89591 h 200539"/>
                <a:gd name="connsiteX6" fmla="*/ 88182 w 172024"/>
                <a:gd name="connsiteY6" fmla="*/ 0 h 200539"/>
                <a:gd name="connsiteX7" fmla="*/ 0 w 172024"/>
                <a:gd name="connsiteY7" fmla="*/ 102440 h 200539"/>
                <a:gd name="connsiteX8" fmla="*/ 85231 w 172024"/>
                <a:gd name="connsiteY8" fmla="*/ 200539 h 200539"/>
                <a:gd name="connsiteX9" fmla="*/ 169073 w 172024"/>
                <a:gd name="connsiteY9" fmla="*/ 136471 h 200539"/>
                <a:gd name="connsiteX10" fmla="*/ 130711 w 172024"/>
                <a:gd name="connsiteY10" fmla="*/ 136471 h 200539"/>
                <a:gd name="connsiteX11" fmla="*/ 85231 w 172024"/>
                <a:gd name="connsiteY11" fmla="*/ 174842 h 200539"/>
                <a:gd name="connsiteX12" fmla="*/ 36974 w 172024"/>
                <a:gd name="connsiteY12" fmla="*/ 107996 h 200539"/>
                <a:gd name="connsiteX13" fmla="*/ 172024 w 172024"/>
                <a:gd name="connsiteY13" fmla="*/ 107996 h 200539"/>
                <a:gd name="connsiteX14" fmla="*/ 172024 w 172024"/>
                <a:gd name="connsiteY14" fmla="*/ 106607 h 20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024" h="200539">
                  <a:moveTo>
                    <a:pt x="38363" y="82299"/>
                  </a:moveTo>
                  <a:cubicBezTo>
                    <a:pt x="38363" y="52435"/>
                    <a:pt x="56763" y="25350"/>
                    <a:pt x="86620" y="25350"/>
                  </a:cubicBezTo>
                  <a:cubicBezTo>
                    <a:pt x="120816" y="25350"/>
                    <a:pt x="134877" y="49484"/>
                    <a:pt x="134877" y="82299"/>
                  </a:cubicBezTo>
                  <a:lnTo>
                    <a:pt x="38363" y="82299"/>
                  </a:lnTo>
                  <a:close/>
                  <a:moveTo>
                    <a:pt x="172024" y="106607"/>
                  </a:moveTo>
                  <a:lnTo>
                    <a:pt x="172024" y="89591"/>
                  </a:lnTo>
                  <a:cubicBezTo>
                    <a:pt x="172024" y="36983"/>
                    <a:pt x="142167" y="0"/>
                    <a:pt x="88182" y="0"/>
                  </a:cubicBezTo>
                  <a:cubicBezTo>
                    <a:pt x="28468" y="0"/>
                    <a:pt x="0" y="46879"/>
                    <a:pt x="0" y="102440"/>
                  </a:cubicBezTo>
                  <a:cubicBezTo>
                    <a:pt x="0" y="158001"/>
                    <a:pt x="24128" y="200539"/>
                    <a:pt x="85231" y="200539"/>
                  </a:cubicBezTo>
                  <a:cubicBezTo>
                    <a:pt x="130711" y="200539"/>
                    <a:pt x="163518" y="179183"/>
                    <a:pt x="169073" y="136471"/>
                  </a:cubicBezTo>
                  <a:lnTo>
                    <a:pt x="130711" y="136471"/>
                  </a:lnTo>
                  <a:cubicBezTo>
                    <a:pt x="126371" y="163557"/>
                    <a:pt x="112310" y="174842"/>
                    <a:pt x="85231" y="174842"/>
                  </a:cubicBezTo>
                  <a:cubicBezTo>
                    <a:pt x="48257" y="174842"/>
                    <a:pt x="36974" y="142200"/>
                    <a:pt x="36974" y="107996"/>
                  </a:cubicBezTo>
                  <a:lnTo>
                    <a:pt x="172024" y="107996"/>
                  </a:lnTo>
                  <a:lnTo>
                    <a:pt x="172024" y="106607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FE872223-5E47-AEA4-3F51-C5DC13B053E8}"/>
                </a:ext>
              </a:extLst>
            </p:cNvPr>
            <p:cNvSpPr/>
            <p:nvPr/>
          </p:nvSpPr>
          <p:spPr>
            <a:xfrm>
              <a:off x="1803323" y="6136183"/>
              <a:ext cx="35585" cy="271552"/>
            </a:xfrm>
            <a:custGeom>
              <a:avLst/>
              <a:gdLst>
                <a:gd name="connsiteX0" fmla="*/ 0 w 35585"/>
                <a:gd name="connsiteY0" fmla="*/ 0 h 271552"/>
                <a:gd name="connsiteX1" fmla="*/ 35585 w 35585"/>
                <a:gd name="connsiteY1" fmla="*/ 0 h 271552"/>
                <a:gd name="connsiteX2" fmla="*/ 35585 w 35585"/>
                <a:gd name="connsiteY2" fmla="*/ 271552 h 271552"/>
                <a:gd name="connsiteX3" fmla="*/ 0 w 35585"/>
                <a:gd name="connsiteY3" fmla="*/ 271552 h 2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85" h="271552">
                  <a:moveTo>
                    <a:pt x="0" y="0"/>
                  </a:moveTo>
                  <a:lnTo>
                    <a:pt x="35585" y="0"/>
                  </a:lnTo>
                  <a:lnTo>
                    <a:pt x="35585" y="271552"/>
                  </a:lnTo>
                  <a:lnTo>
                    <a:pt x="0" y="271552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3E81D4D2-DEFC-7F03-C7F1-7B01AE4AF1EC}"/>
                </a:ext>
              </a:extLst>
            </p:cNvPr>
            <p:cNvSpPr/>
            <p:nvPr/>
          </p:nvSpPr>
          <p:spPr>
            <a:xfrm>
              <a:off x="1880049" y="6129238"/>
              <a:ext cx="122204" cy="278671"/>
            </a:xfrm>
            <a:custGeom>
              <a:avLst/>
              <a:gdLst>
                <a:gd name="connsiteX0" fmla="*/ 72559 w 122204"/>
                <a:gd name="connsiteY0" fmla="*/ 278671 h 278671"/>
                <a:gd name="connsiteX1" fmla="*/ 72559 w 122204"/>
                <a:gd name="connsiteY1" fmla="*/ 113726 h 278671"/>
                <a:gd name="connsiteX2" fmla="*/ 116650 w 122204"/>
                <a:gd name="connsiteY2" fmla="*/ 113726 h 278671"/>
                <a:gd name="connsiteX3" fmla="*/ 116650 w 122204"/>
                <a:gd name="connsiteY3" fmla="*/ 88202 h 278671"/>
                <a:gd name="connsiteX4" fmla="*/ 72559 w 122204"/>
                <a:gd name="connsiteY4" fmla="*/ 88202 h 278671"/>
                <a:gd name="connsiteX5" fmla="*/ 72559 w 122204"/>
                <a:gd name="connsiteY5" fmla="*/ 58339 h 278671"/>
                <a:gd name="connsiteX6" fmla="*/ 103805 w 122204"/>
                <a:gd name="connsiteY6" fmla="*/ 32816 h 278671"/>
                <a:gd name="connsiteX7" fmla="*/ 122205 w 122204"/>
                <a:gd name="connsiteY7" fmla="*/ 34205 h 278671"/>
                <a:gd name="connsiteX8" fmla="*/ 122205 w 122204"/>
                <a:gd name="connsiteY8" fmla="*/ 4341 h 278671"/>
                <a:gd name="connsiteX9" fmla="*/ 96688 w 122204"/>
                <a:gd name="connsiteY9" fmla="*/ 0 h 278671"/>
                <a:gd name="connsiteX10" fmla="*/ 36974 w 122204"/>
                <a:gd name="connsiteY10" fmla="*/ 52609 h 278671"/>
                <a:gd name="connsiteX11" fmla="*/ 36974 w 122204"/>
                <a:gd name="connsiteY11" fmla="*/ 88202 h 278671"/>
                <a:gd name="connsiteX12" fmla="*/ 0 w 122204"/>
                <a:gd name="connsiteY12" fmla="*/ 88202 h 278671"/>
                <a:gd name="connsiteX13" fmla="*/ 0 w 122204"/>
                <a:gd name="connsiteY13" fmla="*/ 113726 h 278671"/>
                <a:gd name="connsiteX14" fmla="*/ 36974 w 122204"/>
                <a:gd name="connsiteY14" fmla="*/ 113726 h 278671"/>
                <a:gd name="connsiteX15" fmla="*/ 36974 w 122204"/>
                <a:gd name="connsiteY15" fmla="*/ 278671 h 278671"/>
                <a:gd name="connsiteX16" fmla="*/ 72559 w 122204"/>
                <a:gd name="connsiteY16" fmla="*/ 278671 h 27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204" h="278671">
                  <a:moveTo>
                    <a:pt x="72559" y="278671"/>
                  </a:moveTo>
                  <a:lnTo>
                    <a:pt x="72559" y="113726"/>
                  </a:lnTo>
                  <a:lnTo>
                    <a:pt x="116650" y="113726"/>
                  </a:lnTo>
                  <a:lnTo>
                    <a:pt x="116650" y="88202"/>
                  </a:lnTo>
                  <a:lnTo>
                    <a:pt x="72559" y="88202"/>
                  </a:lnTo>
                  <a:lnTo>
                    <a:pt x="72559" y="58339"/>
                  </a:lnTo>
                  <a:cubicBezTo>
                    <a:pt x="72559" y="36983"/>
                    <a:pt x="82454" y="32816"/>
                    <a:pt x="103805" y="32816"/>
                  </a:cubicBezTo>
                  <a:cubicBezTo>
                    <a:pt x="109533" y="32816"/>
                    <a:pt x="115262" y="34205"/>
                    <a:pt x="122205" y="34205"/>
                  </a:cubicBezTo>
                  <a:lnTo>
                    <a:pt x="122205" y="4341"/>
                  </a:lnTo>
                  <a:cubicBezTo>
                    <a:pt x="113699" y="2952"/>
                    <a:pt x="105194" y="0"/>
                    <a:pt x="96688" y="0"/>
                  </a:cubicBezTo>
                  <a:cubicBezTo>
                    <a:pt x="62491" y="0"/>
                    <a:pt x="36974" y="17015"/>
                    <a:pt x="36974" y="52609"/>
                  </a:cubicBezTo>
                  <a:lnTo>
                    <a:pt x="36974" y="88202"/>
                  </a:lnTo>
                  <a:lnTo>
                    <a:pt x="0" y="88202"/>
                  </a:lnTo>
                  <a:lnTo>
                    <a:pt x="0" y="113726"/>
                  </a:lnTo>
                  <a:lnTo>
                    <a:pt x="36974" y="113726"/>
                  </a:lnTo>
                  <a:lnTo>
                    <a:pt x="36974" y="278671"/>
                  </a:lnTo>
                  <a:lnTo>
                    <a:pt x="72559" y="278671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2E0BAD8-5DCF-72B7-FB7A-91979F996E51}"/>
                </a:ext>
              </a:extLst>
            </p:cNvPr>
            <p:cNvSpPr/>
            <p:nvPr/>
          </p:nvSpPr>
          <p:spPr>
            <a:xfrm>
              <a:off x="2016661" y="6168998"/>
              <a:ext cx="113699" cy="245855"/>
            </a:xfrm>
            <a:custGeom>
              <a:avLst/>
              <a:gdLst>
                <a:gd name="connsiteX0" fmla="*/ 0 w 113699"/>
                <a:gd name="connsiteY0" fmla="*/ 49657 h 245855"/>
                <a:gd name="connsiteX1" fmla="*/ 0 w 113699"/>
                <a:gd name="connsiteY1" fmla="*/ 75180 h 245855"/>
                <a:gd name="connsiteX2" fmla="*/ 32634 w 113699"/>
                <a:gd name="connsiteY2" fmla="*/ 75180 h 245855"/>
                <a:gd name="connsiteX3" fmla="*/ 32634 w 113699"/>
                <a:gd name="connsiteY3" fmla="*/ 196025 h 245855"/>
                <a:gd name="connsiteX4" fmla="*/ 86620 w 113699"/>
                <a:gd name="connsiteY4" fmla="*/ 245856 h 245855"/>
                <a:gd name="connsiteX5" fmla="*/ 110748 w 113699"/>
                <a:gd name="connsiteY5" fmla="*/ 243078 h 245855"/>
                <a:gd name="connsiteX6" fmla="*/ 110748 w 113699"/>
                <a:gd name="connsiteY6" fmla="*/ 215992 h 245855"/>
                <a:gd name="connsiteX7" fmla="*/ 92348 w 113699"/>
                <a:gd name="connsiteY7" fmla="*/ 218770 h 245855"/>
                <a:gd name="connsiteX8" fmla="*/ 69608 w 113699"/>
                <a:gd name="connsiteY8" fmla="*/ 198803 h 245855"/>
                <a:gd name="connsiteX9" fmla="*/ 69608 w 113699"/>
                <a:gd name="connsiteY9" fmla="*/ 76743 h 245855"/>
                <a:gd name="connsiteX10" fmla="*/ 113699 w 113699"/>
                <a:gd name="connsiteY10" fmla="*/ 76743 h 245855"/>
                <a:gd name="connsiteX11" fmla="*/ 113699 w 113699"/>
                <a:gd name="connsiteY11" fmla="*/ 51220 h 245855"/>
                <a:gd name="connsiteX12" fmla="*/ 69608 w 113699"/>
                <a:gd name="connsiteY12" fmla="*/ 51220 h 245855"/>
                <a:gd name="connsiteX13" fmla="*/ 69608 w 113699"/>
                <a:gd name="connsiteY13" fmla="*/ 0 h 245855"/>
                <a:gd name="connsiteX14" fmla="*/ 34023 w 113699"/>
                <a:gd name="connsiteY14" fmla="*/ 11459 h 245855"/>
                <a:gd name="connsiteX15" fmla="*/ 34023 w 113699"/>
                <a:gd name="connsiteY15" fmla="*/ 51220 h 245855"/>
                <a:gd name="connsiteX16" fmla="*/ 0 w 113699"/>
                <a:gd name="connsiteY16" fmla="*/ 49657 h 2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699" h="245855">
                  <a:moveTo>
                    <a:pt x="0" y="49657"/>
                  </a:moveTo>
                  <a:lnTo>
                    <a:pt x="0" y="75180"/>
                  </a:lnTo>
                  <a:lnTo>
                    <a:pt x="32634" y="75180"/>
                  </a:lnTo>
                  <a:lnTo>
                    <a:pt x="32634" y="196025"/>
                  </a:lnTo>
                  <a:cubicBezTo>
                    <a:pt x="32634" y="221548"/>
                    <a:pt x="32634" y="245856"/>
                    <a:pt x="86620" y="245856"/>
                  </a:cubicBezTo>
                  <a:cubicBezTo>
                    <a:pt x="95125" y="245856"/>
                    <a:pt x="102243" y="244467"/>
                    <a:pt x="110748" y="243078"/>
                  </a:cubicBezTo>
                  <a:lnTo>
                    <a:pt x="110748" y="215992"/>
                  </a:lnTo>
                  <a:cubicBezTo>
                    <a:pt x="105020" y="217381"/>
                    <a:pt x="97903" y="218770"/>
                    <a:pt x="92348" y="218770"/>
                  </a:cubicBezTo>
                  <a:cubicBezTo>
                    <a:pt x="79503" y="218770"/>
                    <a:pt x="69608" y="211651"/>
                    <a:pt x="69608" y="198803"/>
                  </a:cubicBezTo>
                  <a:lnTo>
                    <a:pt x="69608" y="76743"/>
                  </a:lnTo>
                  <a:lnTo>
                    <a:pt x="113699" y="76743"/>
                  </a:lnTo>
                  <a:lnTo>
                    <a:pt x="113699" y="51220"/>
                  </a:lnTo>
                  <a:lnTo>
                    <a:pt x="69608" y="51220"/>
                  </a:lnTo>
                  <a:lnTo>
                    <a:pt x="69608" y="0"/>
                  </a:lnTo>
                  <a:lnTo>
                    <a:pt x="34023" y="11459"/>
                  </a:lnTo>
                  <a:lnTo>
                    <a:pt x="34023" y="51220"/>
                  </a:lnTo>
                  <a:lnTo>
                    <a:pt x="0" y="49657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779A44D-156E-169E-45E9-81901A8F6C6D}"/>
                </a:ext>
              </a:extLst>
            </p:cNvPr>
            <p:cNvSpPr/>
            <p:nvPr/>
          </p:nvSpPr>
          <p:spPr>
            <a:xfrm>
              <a:off x="1332730" y="6134967"/>
              <a:ext cx="221843" cy="272941"/>
            </a:xfrm>
            <a:custGeom>
              <a:avLst/>
              <a:gdLst>
                <a:gd name="connsiteX0" fmla="*/ 0 w 221843"/>
                <a:gd name="connsiteY0" fmla="*/ 272941 h 272941"/>
                <a:gd name="connsiteX1" fmla="*/ 93910 w 221843"/>
                <a:gd name="connsiteY1" fmla="*/ 272941 h 272941"/>
                <a:gd name="connsiteX2" fmla="*/ 221844 w 221843"/>
                <a:gd name="connsiteY2" fmla="*/ 136471 h 272941"/>
                <a:gd name="connsiteX3" fmla="*/ 93910 w 221843"/>
                <a:gd name="connsiteY3" fmla="*/ 0 h 272941"/>
                <a:gd name="connsiteX4" fmla="*/ 0 w 221843"/>
                <a:gd name="connsiteY4" fmla="*/ 0 h 272941"/>
                <a:gd name="connsiteX5" fmla="*/ 0 w 221843"/>
                <a:gd name="connsiteY5" fmla="*/ 272941 h 272941"/>
                <a:gd name="connsiteX6" fmla="*/ 38363 w 221843"/>
                <a:gd name="connsiteY6" fmla="*/ 32468 h 272941"/>
                <a:gd name="connsiteX7" fmla="*/ 93737 w 221843"/>
                <a:gd name="connsiteY7" fmla="*/ 32468 h 272941"/>
                <a:gd name="connsiteX8" fmla="*/ 183307 w 221843"/>
                <a:gd name="connsiteY8" fmla="*/ 136297 h 272941"/>
                <a:gd name="connsiteX9" fmla="*/ 93737 w 221843"/>
                <a:gd name="connsiteY9" fmla="*/ 240126 h 272941"/>
                <a:gd name="connsiteX10" fmla="*/ 38363 w 221843"/>
                <a:gd name="connsiteY10" fmla="*/ 240126 h 272941"/>
                <a:gd name="connsiteX11" fmla="*/ 38363 w 221843"/>
                <a:gd name="connsiteY11" fmla="*/ 32468 h 2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43" h="272941">
                  <a:moveTo>
                    <a:pt x="0" y="272941"/>
                  </a:moveTo>
                  <a:lnTo>
                    <a:pt x="93910" y="272941"/>
                  </a:lnTo>
                  <a:cubicBezTo>
                    <a:pt x="210561" y="272941"/>
                    <a:pt x="221844" y="174842"/>
                    <a:pt x="221844" y="136471"/>
                  </a:cubicBezTo>
                  <a:cubicBezTo>
                    <a:pt x="221844" y="99488"/>
                    <a:pt x="208998" y="0"/>
                    <a:pt x="93910" y="0"/>
                  </a:cubicBezTo>
                  <a:lnTo>
                    <a:pt x="0" y="0"/>
                  </a:lnTo>
                  <a:lnTo>
                    <a:pt x="0" y="272941"/>
                  </a:lnTo>
                  <a:close/>
                  <a:moveTo>
                    <a:pt x="38363" y="32468"/>
                  </a:moveTo>
                  <a:lnTo>
                    <a:pt x="93737" y="32468"/>
                  </a:lnTo>
                  <a:cubicBezTo>
                    <a:pt x="156228" y="32468"/>
                    <a:pt x="183307" y="79347"/>
                    <a:pt x="183307" y="136297"/>
                  </a:cubicBezTo>
                  <a:cubicBezTo>
                    <a:pt x="183307" y="193247"/>
                    <a:pt x="157790" y="240126"/>
                    <a:pt x="93737" y="240126"/>
                  </a:cubicBezTo>
                  <a:lnTo>
                    <a:pt x="38363" y="240126"/>
                  </a:lnTo>
                  <a:cubicBezTo>
                    <a:pt x="38363" y="240126"/>
                    <a:pt x="38363" y="32468"/>
                    <a:pt x="38363" y="32468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122BC7-F646-7ABE-AEA6-34174E1E9F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3950387"/>
            <a:ext cx="5865553" cy="133369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chemeClr val="bg1"/>
                </a:solidFill>
                <a:latin typeface="+mj-lt"/>
              </a:defRPr>
            </a:lvl1pPr>
            <a:lvl2pPr marL="0" indent="0" algn="r">
              <a:buNone/>
              <a:defRPr sz="4400" b="1" i="0">
                <a:solidFill>
                  <a:schemeClr val="bg1"/>
                </a:solidFill>
                <a:latin typeface="+mj-lt"/>
              </a:defRPr>
            </a:lvl2pPr>
            <a:lvl3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3pPr>
            <a:lvl4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4pPr>
            <a:lvl5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5pPr>
            <a:lvl6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6pPr>
            <a:lvl7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7pPr>
            <a:lvl8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8pPr>
            <a:lvl9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Title slide</a:t>
            </a:r>
            <a:br>
              <a:rPr lang="en-GB" noProof="0" dirty="0"/>
            </a:br>
            <a:r>
              <a:rPr lang="en-GB" noProof="0" dirty="0"/>
              <a:t>max. 3 lines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CC0F79F-5B45-CF11-7FFE-D7A815731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7" y="5404234"/>
            <a:ext cx="5871541" cy="332399"/>
          </a:xfrm>
        </p:spPr>
        <p:txBody>
          <a:bodyPr wrap="squar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Subtitle | Name speaker</a:t>
            </a:r>
          </a:p>
        </p:txBody>
      </p:sp>
      <p:sp>
        <p:nvSpPr>
          <p:cNvPr id="17" name="Tijdelijke aanduiding voor datum 16">
            <a:extLst>
              <a:ext uri="{FF2B5EF4-FFF2-40B4-BE49-F238E27FC236}">
                <a16:creationId xmlns:a16="http://schemas.microsoft.com/office/drawing/2014/main" id="{599862F7-F626-8DED-B1FF-873CD0CF69E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137" y="5813671"/>
            <a:ext cx="766235" cy="184666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0CA508-B273-4D53-A64E-FB05E270E0EA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7797F04D-8400-F770-AED2-A49B8F1C47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7308357" y="0"/>
            <a:ext cx="4883643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</a:t>
            </a:r>
            <a:br>
              <a:rPr lang="en-GB" noProof="0" dirty="0"/>
            </a:br>
            <a:r>
              <a:rPr lang="en-GB" noProof="0" dirty="0"/>
              <a:t>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grpSp>
        <p:nvGrpSpPr>
          <p:cNvPr id="3" name="INSTRUCTION">
            <a:extLst>
              <a:ext uri="{FF2B5EF4-FFF2-40B4-BE49-F238E27FC236}">
                <a16:creationId xmlns:a16="http://schemas.microsoft.com/office/drawing/2014/main" id="{83D36BAF-6A46-FC70-F348-9474E690DA0E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0DBC8A3-9289-CF0F-D83A-22ACEA901D9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B3C2751-ECA8-33FA-C952-CE2744AF394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53EE913-A752-7B9F-74CE-B992B74D85E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E075884-D63D-46F1-2CE9-D356783C747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CB282691-AE0D-DE69-2960-8B2159DDCF08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7D772366-0161-D434-5A40-B5AB54A2111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405EF644-5856-009F-B6B2-2388E6B26EDE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956B1FB0-6592-EF9B-BE28-215FB072E5AF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50F71E3C-E372-CF85-F539-0EF7E3B9730B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D1D8DD9D-7249-438D-35D0-2B2C4567EF4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B882E159-1ED3-DF4C-C190-0DCB38B3E7E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0196836D-26AB-A279-ACAB-AB403730A39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0" name="Rechthoek: afgeronde hoeken 79">
                  <a:extLst>
                    <a:ext uri="{FF2B5EF4-FFF2-40B4-BE49-F238E27FC236}">
                      <a16:creationId xmlns:a16="http://schemas.microsoft.com/office/drawing/2014/main" id="{7F8EFFB0-0CC4-7DB1-BE0B-6DB955BD606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18F9C8D2-CE79-6EAE-50AF-9849C54D692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D3E71A50-FF9D-B0D1-159A-433E0E0212C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92A06DF3-7127-E117-C4FA-058C92952B7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CAE7B77C-A11C-A7B6-ED26-0A86A8D0318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95FC68D1-45F6-ED57-6C16-27D094F4F43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501764F9-4AFD-49E8-A051-14921FBEB23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8550AB30-CCC2-55D0-DBC6-968B8DC1779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4" name="Rechthoek: afgeronde hoeken 73">
                    <a:extLst>
                      <a:ext uri="{FF2B5EF4-FFF2-40B4-BE49-F238E27FC236}">
                        <a16:creationId xmlns:a16="http://schemas.microsoft.com/office/drawing/2014/main" id="{9AD397C1-9A0D-4045-5CFE-4CB7616B8F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D6FB3632-AE4D-BD05-04B5-283C1C0A72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3825DE90-E1E8-E8E9-7FFA-20EF587984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B0A9C8C9-1044-AAA0-FA7C-0EEDC36BD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5F22B0D9-CD89-E8BF-06C7-727E559C99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50E97EF3-D92F-40DC-6800-1E4D6FBE86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3" name="Boog 72">
                  <a:extLst>
                    <a:ext uri="{FF2B5EF4-FFF2-40B4-BE49-F238E27FC236}">
                      <a16:creationId xmlns:a16="http://schemas.microsoft.com/office/drawing/2014/main" id="{49E1B6D8-6B64-EED4-4C17-8D0A2188029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2F5337C6-56DA-3C8C-0AD5-CC6BCBCA004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3E753270-D0FD-33A8-CD11-C4E6B9F3A94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38CAF6E8-E8ED-D666-5B19-37C9B432DF6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4DDCD2BF-56A1-C7A7-1E59-921EF643774B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2F30809B-DBBE-F925-DC39-FF534F14819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56" name="ICOON_info">
                <a:extLst>
                  <a:ext uri="{FF2B5EF4-FFF2-40B4-BE49-F238E27FC236}">
                    <a16:creationId xmlns:a16="http://schemas.microsoft.com/office/drawing/2014/main" id="{A1CC24CF-86A8-0341-843B-C83E7B3CA33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3" name="Ovaal 62">
                  <a:extLst>
                    <a:ext uri="{FF2B5EF4-FFF2-40B4-BE49-F238E27FC236}">
                      <a16:creationId xmlns:a16="http://schemas.microsoft.com/office/drawing/2014/main" id="{4A16FB29-FA8B-47B1-FEC2-19BD7198879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Graphic 163" descr="Informatie">
                  <a:extLst>
                    <a:ext uri="{FF2B5EF4-FFF2-40B4-BE49-F238E27FC236}">
                      <a16:creationId xmlns:a16="http://schemas.microsoft.com/office/drawing/2014/main" id="{17E78844-0BC9-1CDF-B1E9-D9B35A17B8E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AFCFFF33-03DE-784A-46BF-341491AD82C0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8" name="Inspireren">
                  <a:extLst>
                    <a:ext uri="{FF2B5EF4-FFF2-40B4-BE49-F238E27FC236}">
                      <a16:creationId xmlns:a16="http://schemas.microsoft.com/office/drawing/2014/main" id="{1EBCEBD5-B620-0008-D93C-CD46A9E4DC71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0" name="Freeform 12">
                    <a:extLst>
                      <a:ext uri="{FF2B5EF4-FFF2-40B4-BE49-F238E27FC236}">
                        <a16:creationId xmlns:a16="http://schemas.microsoft.com/office/drawing/2014/main" id="{664BC5D7-F973-42A1-046B-9FAA1A70EA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61" name="Freeform 13">
                    <a:extLst>
                      <a:ext uri="{FF2B5EF4-FFF2-40B4-BE49-F238E27FC236}">
                        <a16:creationId xmlns:a16="http://schemas.microsoft.com/office/drawing/2014/main" id="{CB24A030-65C8-B635-D99A-2DE8D174DC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62" name="Freeform 14">
                    <a:extLst>
                      <a:ext uri="{FF2B5EF4-FFF2-40B4-BE49-F238E27FC236}">
                        <a16:creationId xmlns:a16="http://schemas.microsoft.com/office/drawing/2014/main" id="{2E2608C8-94F2-68AD-B9A3-7E3A53AA88F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59" name="Tekstvak 58">
                  <a:extLst>
                    <a:ext uri="{FF2B5EF4-FFF2-40B4-BE49-F238E27FC236}">
                      <a16:creationId xmlns:a16="http://schemas.microsoft.com/office/drawing/2014/main" id="{934212D2-1CC6-46C2-A7C9-1B6FA93A125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C14F5F2-A02F-5E50-6A14-8376C8361542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359FB6E-97D1-FE9C-24B0-3A3C7BC9CAE1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7D8E78B9-21BE-2D3A-A385-42849214C480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9" name="Groep 48">
                    <a:extLst>
                      <a:ext uri="{FF2B5EF4-FFF2-40B4-BE49-F238E27FC236}">
                        <a16:creationId xmlns:a16="http://schemas.microsoft.com/office/drawing/2014/main" id="{CD013D78-525B-059E-963E-23A760AF2C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7C74C419-82F3-C3A9-4CB6-BC24111FE3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C97B16C7-D52D-71EF-1439-2E7BC3CBA4D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4" name="Ovaal 53">
                      <a:extLst>
                        <a:ext uri="{FF2B5EF4-FFF2-40B4-BE49-F238E27FC236}">
                          <a16:creationId xmlns:a16="http://schemas.microsoft.com/office/drawing/2014/main" id="{D55B39D2-4BAE-ADC3-26B7-F399857FAF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0" name="Afbeelding 49">
                    <a:extLst>
                      <a:ext uri="{FF2B5EF4-FFF2-40B4-BE49-F238E27FC236}">
                        <a16:creationId xmlns:a16="http://schemas.microsoft.com/office/drawing/2014/main" id="{1FB4176A-87C0-215F-7224-5B51FEFB67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1" name="Afbeelding 50">
                    <a:extLst>
                      <a:ext uri="{FF2B5EF4-FFF2-40B4-BE49-F238E27FC236}">
                        <a16:creationId xmlns:a16="http://schemas.microsoft.com/office/drawing/2014/main" id="{1A29BF32-DB27-0F5C-C35B-C1564D2FA93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874A8D92-0691-A56C-A1F6-FF9982D3AB2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0D7559F1-D122-8FE2-D04A-D1E9D7CF62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CB2E1E51-E0F4-ED2F-6D47-B5E635C3220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B20A7472-851D-3CBE-039E-867905EC7CA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7F0241A6-93EC-6B9E-D265-D69E8EC087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D2D6E925-8607-C578-819D-48C0847C578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24514FF6-A8F5-5D82-43A9-25335D2E2AB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1" name="Gelijkbenige driehoek 40">
                <a:extLst>
                  <a:ext uri="{FF2B5EF4-FFF2-40B4-BE49-F238E27FC236}">
                    <a16:creationId xmlns:a16="http://schemas.microsoft.com/office/drawing/2014/main" id="{D4645E96-47C9-6A85-74BF-91A9F504C58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7447DC81-DAF1-BC5C-7227-5C73C07C3A2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6DF473B-A274-D352-2252-11610BC8E15D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14006B4-E1E5-D6BC-0279-4A3208C9047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B30A9797-A377-19E2-5757-2556ABDBC3C1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39696BC7-29FA-2D1C-435A-539D319391AC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35" name="Vrije vorm: vorm 34">
                  <a:extLst>
                    <a:ext uri="{FF2B5EF4-FFF2-40B4-BE49-F238E27FC236}">
                      <a16:creationId xmlns:a16="http://schemas.microsoft.com/office/drawing/2014/main" id="{F3989D1B-0E51-EF74-F735-A317ADA5C7C0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5F6C71FC-BCA9-229A-F6C7-077055F79748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7" name="Vrije vorm: vorm 36">
                    <a:extLst>
                      <a:ext uri="{FF2B5EF4-FFF2-40B4-BE49-F238E27FC236}">
                        <a16:creationId xmlns:a16="http://schemas.microsoft.com/office/drawing/2014/main" id="{5A41684E-F2CE-5023-633D-6D7337B8EC68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" name="Vrije vorm: vorm 37">
                    <a:extLst>
                      <a:ext uri="{FF2B5EF4-FFF2-40B4-BE49-F238E27FC236}">
                        <a16:creationId xmlns:a16="http://schemas.microsoft.com/office/drawing/2014/main" id="{262BF2D2-D3B0-7919-3557-F356FE484184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447868DC-4E78-0363-A8D7-CF69A4909701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57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  <a:prstGeom prst="rect">
            <a:avLst/>
          </a:prstGeom>
        </p:spPr>
        <p:txBody>
          <a:bodyPr vert="horz" lIns="0" tIns="0" rIns="0" bIns="378000" rtlCol="0" anchor="t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38" y="1563938"/>
            <a:ext cx="10752137" cy="44334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-12032" y="0"/>
              <a:ext cx="12192000" cy="7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0" y="-637132"/>
            <a:ext cx="565861" cy="1692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l"/>
            <a:r>
              <a:rPr lang="en-GB" sz="1100" b="0" cap="all" baseline="0" noProof="0" dirty="0">
                <a:solidFill>
                  <a:schemeClr val="accent1"/>
                </a:solidFill>
                <a:latin typeface="+mn-lt"/>
              </a:rPr>
              <a:t>layout</a:t>
            </a:r>
          </a:p>
        </p:txBody>
      </p:sp>
      <p:sp>
        <p:nvSpPr>
          <p:cNvPr id="28" name="Tijdelijke aanduiding voor datum 3">
            <a:extLst>
              <a:ext uri="{FF2B5EF4-FFF2-40B4-BE49-F238E27FC236}">
                <a16:creationId xmlns:a16="http://schemas.microsoft.com/office/drawing/2014/main" id="{913F724C-C8A8-4D7C-A490-D6011A81D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6569" y="6405669"/>
            <a:ext cx="766235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1BDEED87-6B56-4161-9E14-2FCC2CD9D2C7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30" name="Tijdelijke aanduiding voor dianummer 5">
            <a:extLst>
              <a:ext uri="{FF2B5EF4-FFF2-40B4-BE49-F238E27FC236}">
                <a16:creationId xmlns:a16="http://schemas.microsoft.com/office/drawing/2014/main" id="{97B5FD88-660A-4FF5-BB5B-19029FB61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8464" y="6405669"/>
            <a:ext cx="291298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 b="1">
                <a:solidFill>
                  <a:schemeClr val="tx2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36EA4FA-0B8A-4FA4-3D23-C40FA12DDAC9}"/>
              </a:ext>
            </a:extLst>
          </p:cNvPr>
          <p:cNvSpPr txBox="1"/>
          <p:nvPr userDrawn="1"/>
        </p:nvSpPr>
        <p:spPr>
          <a:xfrm>
            <a:off x="10912804" y="-1278897"/>
            <a:ext cx="1279196" cy="1692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GB" sz="1100" b="0" cap="all" baseline="0" noProof="0" dirty="0">
                <a:solidFill>
                  <a:schemeClr val="accent1"/>
                </a:solidFill>
                <a:latin typeface="+mn-lt"/>
              </a:rPr>
              <a:t>Primary colors</a:t>
            </a: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B508182-1D94-6963-6E0B-93418D7C8B8D}"/>
              </a:ext>
            </a:extLst>
          </p:cNvPr>
          <p:cNvGrpSpPr/>
          <p:nvPr userDrawn="1"/>
        </p:nvGrpSpPr>
        <p:grpSpPr>
          <a:xfrm>
            <a:off x="11552188" y="-1016102"/>
            <a:ext cx="639812" cy="180000"/>
            <a:chOff x="11552188" y="-1016102"/>
            <a:chExt cx="639812" cy="180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20EF2DF-3730-F6B5-403F-A5D9B50AA329}"/>
                </a:ext>
              </a:extLst>
            </p:cNvPr>
            <p:cNvSpPr/>
            <p:nvPr userDrawn="1"/>
          </p:nvSpPr>
          <p:spPr>
            <a:xfrm>
              <a:off x="12012000" y="-1016102"/>
              <a:ext cx="180000" cy="1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3A4CEB5-B6FA-9B7A-B2D0-072AAA09C577}"/>
                </a:ext>
              </a:extLst>
            </p:cNvPr>
            <p:cNvSpPr/>
            <p:nvPr userDrawn="1"/>
          </p:nvSpPr>
          <p:spPr>
            <a:xfrm>
              <a:off x="11782094" y="-1016102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E5A8DA9B-2314-02C7-0DB4-B1D5CD8DF2E4}"/>
                </a:ext>
              </a:extLst>
            </p:cNvPr>
            <p:cNvSpPr/>
            <p:nvPr userDrawn="1"/>
          </p:nvSpPr>
          <p:spPr>
            <a:xfrm>
              <a:off x="11552188" y="-1016102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712FF8BF-FF57-497C-6D6E-58F4046DC0E4}"/>
              </a:ext>
            </a:extLst>
          </p:cNvPr>
          <p:cNvSpPr txBox="1"/>
          <p:nvPr userDrawn="1"/>
        </p:nvSpPr>
        <p:spPr>
          <a:xfrm>
            <a:off x="10659528" y="-674002"/>
            <a:ext cx="1532472" cy="1692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GB" sz="1100" b="0" cap="all" baseline="0" noProof="0" dirty="0">
                <a:solidFill>
                  <a:schemeClr val="accent1"/>
                </a:solidFill>
                <a:latin typeface="+mn-lt"/>
              </a:rPr>
              <a:t>secondary colors</a:t>
            </a: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B444FEF0-EF23-9A75-C7DB-63258A64F5A1}"/>
              </a:ext>
            </a:extLst>
          </p:cNvPr>
          <p:cNvGrpSpPr/>
          <p:nvPr userDrawn="1"/>
        </p:nvGrpSpPr>
        <p:grpSpPr>
          <a:xfrm>
            <a:off x="9687884" y="-411207"/>
            <a:ext cx="2504116" cy="180000"/>
            <a:chOff x="9687884" y="-411207"/>
            <a:chExt cx="2504116" cy="18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F5BB984B-89D0-74F4-7C23-3CB60BB6C322}"/>
                </a:ext>
              </a:extLst>
            </p:cNvPr>
            <p:cNvSpPr/>
            <p:nvPr userDrawn="1"/>
          </p:nvSpPr>
          <p:spPr>
            <a:xfrm>
              <a:off x="12012000" y="-411207"/>
              <a:ext cx="180000" cy="180000"/>
            </a:xfrm>
            <a:prstGeom prst="rect">
              <a:avLst/>
            </a:prstGeom>
            <a:solidFill>
              <a:srgbClr val="009B77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983FD3B-3516-2897-57E9-D8EFBFF1423C}"/>
                </a:ext>
              </a:extLst>
            </p:cNvPr>
            <p:cNvSpPr/>
            <p:nvPr userDrawn="1"/>
          </p:nvSpPr>
          <p:spPr>
            <a:xfrm>
              <a:off x="11782094" y="-411207"/>
              <a:ext cx="180000" cy="180000"/>
            </a:xfrm>
            <a:prstGeom prst="rect">
              <a:avLst/>
            </a:prstGeom>
            <a:solidFill>
              <a:srgbClr val="6CC24A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571E6D2-E9F3-1013-DDA9-BF3005A09B29}"/>
                </a:ext>
              </a:extLst>
            </p:cNvPr>
            <p:cNvSpPr/>
            <p:nvPr userDrawn="1"/>
          </p:nvSpPr>
          <p:spPr>
            <a:xfrm>
              <a:off x="11552188" y="-411207"/>
              <a:ext cx="180000" cy="180000"/>
            </a:xfrm>
            <a:prstGeom prst="rect">
              <a:avLst/>
            </a:prstGeom>
            <a:solidFill>
              <a:srgbClr val="FFB81C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CF1B44D4-9C02-CF5C-268C-96E45AF98657}"/>
                </a:ext>
              </a:extLst>
            </p:cNvPr>
            <p:cNvSpPr/>
            <p:nvPr userDrawn="1"/>
          </p:nvSpPr>
          <p:spPr>
            <a:xfrm>
              <a:off x="11316018" y="-411207"/>
              <a:ext cx="180000" cy="180000"/>
            </a:xfrm>
            <a:prstGeom prst="rect">
              <a:avLst/>
            </a:prstGeom>
            <a:solidFill>
              <a:srgbClr val="EC684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2214C65-E16E-D1A0-F56E-A8E35340AF61}"/>
                </a:ext>
              </a:extLst>
            </p:cNvPr>
            <p:cNvSpPr/>
            <p:nvPr userDrawn="1"/>
          </p:nvSpPr>
          <p:spPr>
            <a:xfrm>
              <a:off x="11086112" y="-411207"/>
              <a:ext cx="180000" cy="180000"/>
            </a:xfrm>
            <a:prstGeom prst="rect">
              <a:avLst/>
            </a:prstGeom>
            <a:solidFill>
              <a:srgbClr val="E03C3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5D9D295-9730-83B0-9A87-AE6384CA7F82}"/>
                </a:ext>
              </a:extLst>
            </p:cNvPr>
            <p:cNvSpPr/>
            <p:nvPr userDrawn="1"/>
          </p:nvSpPr>
          <p:spPr>
            <a:xfrm>
              <a:off x="10856206" y="-411207"/>
              <a:ext cx="180000" cy="180000"/>
            </a:xfrm>
            <a:prstGeom prst="rect">
              <a:avLst/>
            </a:prstGeom>
            <a:solidFill>
              <a:srgbClr val="A50034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D3CB985-76FB-1138-7ABB-C2AEA27C3BA6}"/>
                </a:ext>
              </a:extLst>
            </p:cNvPr>
            <p:cNvSpPr/>
            <p:nvPr userDrawn="1"/>
          </p:nvSpPr>
          <p:spPr>
            <a:xfrm>
              <a:off x="10620036" y="-411207"/>
              <a:ext cx="180000" cy="180000"/>
            </a:xfrm>
            <a:prstGeom prst="rect">
              <a:avLst/>
            </a:prstGeom>
            <a:solidFill>
              <a:srgbClr val="EF60A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017B0A1-3059-6859-5F3B-486053D198C9}"/>
                </a:ext>
              </a:extLst>
            </p:cNvPr>
            <p:cNvSpPr/>
            <p:nvPr userDrawn="1"/>
          </p:nvSpPr>
          <p:spPr>
            <a:xfrm>
              <a:off x="10383866" y="-411207"/>
              <a:ext cx="180000" cy="180000"/>
            </a:xfrm>
            <a:prstGeom prst="rect">
              <a:avLst/>
            </a:prstGeom>
            <a:solidFill>
              <a:srgbClr val="6F1D77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5DF6D8A2-044B-9B72-D264-D10733D97156}"/>
                </a:ext>
              </a:extLst>
            </p:cNvPr>
            <p:cNvSpPr/>
            <p:nvPr userDrawn="1"/>
          </p:nvSpPr>
          <p:spPr>
            <a:xfrm>
              <a:off x="10153960" y="-411207"/>
              <a:ext cx="180000" cy="180000"/>
            </a:xfrm>
            <a:prstGeom prst="rect">
              <a:avLst/>
            </a:prstGeom>
            <a:solidFill>
              <a:srgbClr val="0076C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9F4A9AC-B678-77B2-2E58-722942DB0831}"/>
                </a:ext>
              </a:extLst>
            </p:cNvPr>
            <p:cNvSpPr/>
            <p:nvPr userDrawn="1"/>
          </p:nvSpPr>
          <p:spPr>
            <a:xfrm>
              <a:off x="9924054" y="-411207"/>
              <a:ext cx="180000" cy="180000"/>
            </a:xfrm>
            <a:prstGeom prst="rect">
              <a:avLst/>
            </a:prstGeom>
            <a:solidFill>
              <a:srgbClr val="00B8C8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A95EB90-8972-7E8F-BE91-33A15F9A2648}"/>
                </a:ext>
              </a:extLst>
            </p:cNvPr>
            <p:cNvSpPr/>
            <p:nvPr userDrawn="1"/>
          </p:nvSpPr>
          <p:spPr>
            <a:xfrm>
              <a:off x="9687884" y="-411207"/>
              <a:ext cx="180000" cy="180000"/>
            </a:xfrm>
            <a:prstGeom prst="rect">
              <a:avLst/>
            </a:prstGeom>
            <a:solidFill>
              <a:srgbClr val="0C234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2FE40E40-1FE1-302C-7401-1188F7C3C956}"/>
              </a:ext>
            </a:extLst>
          </p:cNvPr>
          <p:cNvGrpSpPr/>
          <p:nvPr userDrawn="1"/>
        </p:nvGrpSpPr>
        <p:grpSpPr>
          <a:xfrm>
            <a:off x="721079" y="6216736"/>
            <a:ext cx="961200" cy="381600"/>
            <a:chOff x="2807303" y="2354764"/>
            <a:chExt cx="944974" cy="368527"/>
          </a:xfrm>
        </p:grpSpPr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8EAAA39B-E62F-1A64-6EB9-16C279742FCC}"/>
                </a:ext>
              </a:extLst>
            </p:cNvPr>
            <p:cNvSpPr/>
            <p:nvPr/>
          </p:nvSpPr>
          <p:spPr>
            <a:xfrm>
              <a:off x="2994660" y="2537173"/>
              <a:ext cx="174307" cy="186023"/>
            </a:xfrm>
            <a:custGeom>
              <a:avLst/>
              <a:gdLst>
                <a:gd name="connsiteX0" fmla="*/ 87154 w 174307"/>
                <a:gd name="connsiteY0" fmla="*/ 150686 h 186023"/>
                <a:gd name="connsiteX1" fmla="*/ 123825 w 174307"/>
                <a:gd name="connsiteY1" fmla="*/ 112776 h 186023"/>
                <a:gd name="connsiteX2" fmla="*/ 123825 w 174307"/>
                <a:gd name="connsiteY2" fmla="*/ 0 h 186023"/>
                <a:gd name="connsiteX3" fmla="*/ 174307 w 174307"/>
                <a:gd name="connsiteY3" fmla="*/ 0 h 186023"/>
                <a:gd name="connsiteX4" fmla="*/ 174307 w 174307"/>
                <a:gd name="connsiteY4" fmla="*/ 115348 h 186023"/>
                <a:gd name="connsiteX5" fmla="*/ 87154 w 174307"/>
                <a:gd name="connsiteY5" fmla="*/ 186023 h 186023"/>
                <a:gd name="connsiteX6" fmla="*/ 0 w 174307"/>
                <a:gd name="connsiteY6" fmla="*/ 115348 h 186023"/>
                <a:gd name="connsiteX7" fmla="*/ 0 w 174307"/>
                <a:gd name="connsiteY7" fmla="*/ 0 h 186023"/>
                <a:gd name="connsiteX8" fmla="*/ 50482 w 174307"/>
                <a:gd name="connsiteY8" fmla="*/ 0 h 186023"/>
                <a:gd name="connsiteX9" fmla="*/ 50482 w 174307"/>
                <a:gd name="connsiteY9" fmla="*/ 112776 h 186023"/>
                <a:gd name="connsiteX10" fmla="*/ 87154 w 174307"/>
                <a:gd name="connsiteY10" fmla="*/ 150686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36236F46-513D-1509-49B4-C9540C747A7E}"/>
                </a:ext>
              </a:extLst>
            </p:cNvPr>
            <p:cNvSpPr/>
            <p:nvPr/>
          </p:nvSpPr>
          <p:spPr>
            <a:xfrm>
              <a:off x="2807303" y="2537173"/>
              <a:ext cx="163639" cy="182213"/>
            </a:xfrm>
            <a:custGeom>
              <a:avLst/>
              <a:gdLst>
                <a:gd name="connsiteX0" fmla="*/ 56578 w 163639"/>
                <a:gd name="connsiteY0" fmla="*/ 182213 h 182213"/>
                <a:gd name="connsiteX1" fmla="*/ 107061 w 163639"/>
                <a:gd name="connsiteY1" fmla="*/ 182213 h 182213"/>
                <a:gd name="connsiteX2" fmla="*/ 107061 w 163639"/>
                <a:gd name="connsiteY2" fmla="*/ 35338 h 182213"/>
                <a:gd name="connsiteX3" fmla="*/ 163640 w 163639"/>
                <a:gd name="connsiteY3" fmla="*/ 35338 h 182213"/>
                <a:gd name="connsiteX4" fmla="*/ 163640 w 163639"/>
                <a:gd name="connsiteY4" fmla="*/ 0 h 182213"/>
                <a:gd name="connsiteX5" fmla="*/ 0 w 163639"/>
                <a:gd name="connsiteY5" fmla="*/ 0 h 182213"/>
                <a:gd name="connsiteX6" fmla="*/ 0 w 163639"/>
                <a:gd name="connsiteY6" fmla="*/ 35338 h 182213"/>
                <a:gd name="connsiteX7" fmla="*/ 56578 w 163639"/>
                <a:gd name="connsiteY7" fmla="*/ 35338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559E6BEF-0F0B-1F81-FCB5-7C9DF5D09313}"/>
                </a:ext>
              </a:extLst>
            </p:cNvPr>
            <p:cNvSpPr/>
            <p:nvPr/>
          </p:nvSpPr>
          <p:spPr>
            <a:xfrm>
              <a:off x="2856490" y="2354764"/>
              <a:ext cx="172449" cy="170903"/>
            </a:xfrm>
            <a:custGeom>
              <a:avLst/>
              <a:gdLst>
                <a:gd name="connsiteX0" fmla="*/ 128740 w 172449"/>
                <a:gd name="connsiteY0" fmla="*/ 93637 h 170903"/>
                <a:gd name="connsiteX1" fmla="*/ 103785 w 172449"/>
                <a:gd name="connsiteY1" fmla="*/ 77920 h 170903"/>
                <a:gd name="connsiteX2" fmla="*/ 170936 w 172449"/>
                <a:gd name="connsiteY2" fmla="*/ 9816 h 170903"/>
                <a:gd name="connsiteX3" fmla="*/ 170460 w 172449"/>
                <a:gd name="connsiteY3" fmla="*/ 6 h 170903"/>
                <a:gd name="connsiteX4" fmla="*/ 165888 w 172449"/>
                <a:gd name="connsiteY4" fmla="*/ 6959 h 170903"/>
                <a:gd name="connsiteX5" fmla="*/ 69114 w 172449"/>
                <a:gd name="connsiteY5" fmla="*/ 45440 h 170903"/>
                <a:gd name="connsiteX6" fmla="*/ 2058 w 172449"/>
                <a:gd name="connsiteY6" fmla="*/ 146405 h 170903"/>
                <a:gd name="connsiteX7" fmla="*/ 6344 w 172449"/>
                <a:gd name="connsiteY7" fmla="*/ 159454 h 170903"/>
                <a:gd name="connsiteX8" fmla="*/ 8439 w 172449"/>
                <a:gd name="connsiteY8" fmla="*/ 146215 h 170903"/>
                <a:gd name="connsiteX9" fmla="*/ 67209 w 172449"/>
                <a:gd name="connsiteY9" fmla="*/ 73348 h 170903"/>
                <a:gd name="connsiteX10" fmla="*/ 72638 w 172449"/>
                <a:gd name="connsiteY10" fmla="*/ 68205 h 170903"/>
                <a:gd name="connsiteX11" fmla="*/ 72162 w 172449"/>
                <a:gd name="connsiteY11" fmla="*/ 73158 h 170903"/>
                <a:gd name="connsiteX12" fmla="*/ 52445 w 172449"/>
                <a:gd name="connsiteY12" fmla="*/ 120878 h 170903"/>
                <a:gd name="connsiteX13" fmla="*/ 89592 w 172449"/>
                <a:gd name="connsiteY13" fmla="*/ 113544 h 170903"/>
                <a:gd name="connsiteX14" fmla="*/ 93688 w 172449"/>
                <a:gd name="connsiteY14" fmla="*/ 108495 h 170903"/>
                <a:gd name="connsiteX15" fmla="*/ 93974 w 172449"/>
                <a:gd name="connsiteY15" fmla="*/ 116020 h 170903"/>
                <a:gd name="connsiteX16" fmla="*/ 69304 w 172449"/>
                <a:gd name="connsiteY16" fmla="*/ 162502 h 170903"/>
                <a:gd name="connsiteX17" fmla="*/ 57207 w 172449"/>
                <a:gd name="connsiteY17" fmla="*/ 170313 h 170903"/>
                <a:gd name="connsiteX18" fmla="*/ 63684 w 172449"/>
                <a:gd name="connsiteY18" fmla="*/ 170694 h 170903"/>
                <a:gd name="connsiteX19" fmla="*/ 151124 w 172449"/>
                <a:gd name="connsiteY19" fmla="*/ 85159 h 170903"/>
                <a:gd name="connsiteX20" fmla="*/ 151410 w 172449"/>
                <a:gd name="connsiteY20" fmla="*/ 79920 h 170903"/>
                <a:gd name="connsiteX21" fmla="*/ 146361 w 172449"/>
                <a:gd name="connsiteY21" fmla="*/ 82873 h 170903"/>
                <a:gd name="connsiteX22" fmla="*/ 128740 w 172449"/>
                <a:gd name="connsiteY22" fmla="*/ 93637 h 17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E2168793-CECA-2A56-70CA-A2BB97B2C83F}"/>
                </a:ext>
              </a:extLst>
            </p:cNvPr>
            <p:cNvSpPr/>
            <p:nvPr/>
          </p:nvSpPr>
          <p:spPr>
            <a:xfrm>
              <a:off x="3391376" y="2588894"/>
              <a:ext cx="114680" cy="134397"/>
            </a:xfrm>
            <a:custGeom>
              <a:avLst/>
              <a:gdLst>
                <a:gd name="connsiteX0" fmla="*/ 24955 w 114680"/>
                <a:gd name="connsiteY0" fmla="*/ 55054 h 134397"/>
                <a:gd name="connsiteX1" fmla="*/ 57055 w 114680"/>
                <a:gd name="connsiteY1" fmla="*/ 17431 h 134397"/>
                <a:gd name="connsiteX2" fmla="*/ 89344 w 114680"/>
                <a:gd name="connsiteY2" fmla="*/ 55054 h 134397"/>
                <a:gd name="connsiteX3" fmla="*/ 24955 w 114680"/>
                <a:gd name="connsiteY3" fmla="*/ 55054 h 134397"/>
                <a:gd name="connsiteX4" fmla="*/ 114681 w 114680"/>
                <a:gd name="connsiteY4" fmla="*/ 71723 h 134397"/>
                <a:gd name="connsiteX5" fmla="*/ 114681 w 114680"/>
                <a:gd name="connsiteY5" fmla="*/ 59817 h 134397"/>
                <a:gd name="connsiteX6" fmla="*/ 58864 w 114680"/>
                <a:gd name="connsiteY6" fmla="*/ 0 h 134397"/>
                <a:gd name="connsiteX7" fmla="*/ 0 w 114680"/>
                <a:gd name="connsiteY7" fmla="*/ 68199 h 134397"/>
                <a:gd name="connsiteX8" fmla="*/ 56864 w 114680"/>
                <a:gd name="connsiteY8" fmla="*/ 134398 h 134397"/>
                <a:gd name="connsiteX9" fmla="*/ 113157 w 114680"/>
                <a:gd name="connsiteY9" fmla="*/ 91250 h 134397"/>
                <a:gd name="connsiteX10" fmla="*/ 87916 w 114680"/>
                <a:gd name="connsiteY10" fmla="*/ 91250 h 134397"/>
                <a:gd name="connsiteX11" fmla="*/ 57150 w 114680"/>
                <a:gd name="connsiteY11" fmla="*/ 116967 h 134397"/>
                <a:gd name="connsiteX12" fmla="*/ 24479 w 114680"/>
                <a:gd name="connsiteY12" fmla="*/ 71818 h 134397"/>
                <a:gd name="connsiteX13" fmla="*/ 114681 w 114680"/>
                <a:gd name="connsiteY13" fmla="*/ 71818 h 13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167B5967-C476-6D97-2D8A-678B164873F7}"/>
                </a:ext>
              </a:extLst>
            </p:cNvPr>
            <p:cNvSpPr/>
            <p:nvPr/>
          </p:nvSpPr>
          <p:spPr>
            <a:xfrm>
              <a:off x="3535108" y="2537173"/>
              <a:ext cx="24003" cy="182213"/>
            </a:xfrm>
            <a:custGeom>
              <a:avLst/>
              <a:gdLst>
                <a:gd name="connsiteX0" fmla="*/ 0 w 24003"/>
                <a:gd name="connsiteY0" fmla="*/ 0 h 182213"/>
                <a:gd name="connsiteX1" fmla="*/ 24003 w 24003"/>
                <a:gd name="connsiteY1" fmla="*/ 0 h 182213"/>
                <a:gd name="connsiteX2" fmla="*/ 24003 w 24003"/>
                <a:gd name="connsiteY2" fmla="*/ 182213 h 182213"/>
                <a:gd name="connsiteX3" fmla="*/ 0 w 24003"/>
                <a:gd name="connsiteY3" fmla="*/ 182213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0863CA44-130B-E285-9545-E013062D262E}"/>
                </a:ext>
              </a:extLst>
            </p:cNvPr>
            <p:cNvSpPr/>
            <p:nvPr/>
          </p:nvSpPr>
          <p:spPr>
            <a:xfrm>
              <a:off x="3585591" y="2533363"/>
              <a:ext cx="81533" cy="186023"/>
            </a:xfrm>
            <a:custGeom>
              <a:avLst/>
              <a:gdLst>
                <a:gd name="connsiteX0" fmla="*/ 48768 w 81533"/>
                <a:gd name="connsiteY0" fmla="*/ 186023 h 186023"/>
                <a:gd name="connsiteX1" fmla="*/ 48768 w 81533"/>
                <a:gd name="connsiteY1" fmla="*/ 76009 h 186023"/>
                <a:gd name="connsiteX2" fmla="*/ 78010 w 81533"/>
                <a:gd name="connsiteY2" fmla="*/ 76009 h 186023"/>
                <a:gd name="connsiteX3" fmla="*/ 78010 w 81533"/>
                <a:gd name="connsiteY3" fmla="*/ 59341 h 186023"/>
                <a:gd name="connsiteX4" fmla="*/ 48768 w 81533"/>
                <a:gd name="connsiteY4" fmla="*/ 59341 h 186023"/>
                <a:gd name="connsiteX5" fmla="*/ 48768 w 81533"/>
                <a:gd name="connsiteY5" fmla="*/ 38862 h 186023"/>
                <a:gd name="connsiteX6" fmla="*/ 69437 w 81533"/>
                <a:gd name="connsiteY6" fmla="*/ 21717 h 186023"/>
                <a:gd name="connsiteX7" fmla="*/ 81534 w 81533"/>
                <a:gd name="connsiteY7" fmla="*/ 22479 h 186023"/>
                <a:gd name="connsiteX8" fmla="*/ 81534 w 81533"/>
                <a:gd name="connsiteY8" fmla="*/ 2572 h 186023"/>
                <a:gd name="connsiteX9" fmla="*/ 64389 w 81533"/>
                <a:gd name="connsiteY9" fmla="*/ 0 h 186023"/>
                <a:gd name="connsiteX10" fmla="*/ 24765 w 81533"/>
                <a:gd name="connsiteY10" fmla="*/ 35624 h 186023"/>
                <a:gd name="connsiteX11" fmla="*/ 24765 w 81533"/>
                <a:gd name="connsiteY11" fmla="*/ 59341 h 186023"/>
                <a:gd name="connsiteX12" fmla="*/ 0 w 81533"/>
                <a:gd name="connsiteY12" fmla="*/ 59341 h 186023"/>
                <a:gd name="connsiteX13" fmla="*/ 0 w 81533"/>
                <a:gd name="connsiteY13" fmla="*/ 76009 h 186023"/>
                <a:gd name="connsiteX14" fmla="*/ 24765 w 81533"/>
                <a:gd name="connsiteY14" fmla="*/ 76009 h 186023"/>
                <a:gd name="connsiteX15" fmla="*/ 24765 w 81533"/>
                <a:gd name="connsiteY15" fmla="*/ 186023 h 186023"/>
                <a:gd name="connsiteX16" fmla="*/ 48768 w 81533"/>
                <a:gd name="connsiteY16" fmla="*/ 186023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BC4A4D97-B586-8C1B-3EB4-EF127E58DA10}"/>
                </a:ext>
              </a:extLst>
            </p:cNvPr>
            <p:cNvSpPr/>
            <p:nvPr/>
          </p:nvSpPr>
          <p:spPr>
            <a:xfrm>
              <a:off x="3677316" y="2558224"/>
              <a:ext cx="74961" cy="164972"/>
            </a:xfrm>
            <a:custGeom>
              <a:avLst/>
              <a:gdLst>
                <a:gd name="connsiteX0" fmla="*/ 0 w 74961"/>
                <a:gd name="connsiteY0" fmla="*/ 34480 h 164972"/>
                <a:gd name="connsiteX1" fmla="*/ 0 w 74961"/>
                <a:gd name="connsiteY1" fmla="*/ 51149 h 164972"/>
                <a:gd name="connsiteX2" fmla="*/ 21717 w 74961"/>
                <a:gd name="connsiteY2" fmla="*/ 51149 h 164972"/>
                <a:gd name="connsiteX3" fmla="*/ 21717 w 74961"/>
                <a:gd name="connsiteY3" fmla="*/ 131921 h 164972"/>
                <a:gd name="connsiteX4" fmla="*/ 57626 w 74961"/>
                <a:gd name="connsiteY4" fmla="*/ 164973 h 164972"/>
                <a:gd name="connsiteX5" fmla="*/ 74009 w 74961"/>
                <a:gd name="connsiteY5" fmla="*/ 163449 h 164972"/>
                <a:gd name="connsiteX6" fmla="*/ 74009 w 74961"/>
                <a:gd name="connsiteY6" fmla="*/ 145066 h 164972"/>
                <a:gd name="connsiteX7" fmla="*/ 61341 w 74961"/>
                <a:gd name="connsiteY7" fmla="*/ 146590 h 164972"/>
                <a:gd name="connsiteX8" fmla="*/ 45720 w 74961"/>
                <a:gd name="connsiteY8" fmla="*/ 133255 h 164972"/>
                <a:gd name="connsiteX9" fmla="*/ 45720 w 74961"/>
                <a:gd name="connsiteY9" fmla="*/ 51245 h 164972"/>
                <a:gd name="connsiteX10" fmla="*/ 74962 w 74961"/>
                <a:gd name="connsiteY10" fmla="*/ 51245 h 164972"/>
                <a:gd name="connsiteX11" fmla="*/ 74962 w 74961"/>
                <a:gd name="connsiteY11" fmla="*/ 34576 h 164972"/>
                <a:gd name="connsiteX12" fmla="*/ 45720 w 74961"/>
                <a:gd name="connsiteY12" fmla="*/ 34576 h 164972"/>
                <a:gd name="connsiteX13" fmla="*/ 45720 w 74961"/>
                <a:gd name="connsiteY13" fmla="*/ 0 h 164972"/>
                <a:gd name="connsiteX14" fmla="*/ 21717 w 74961"/>
                <a:gd name="connsiteY14" fmla="*/ 7525 h 164972"/>
                <a:gd name="connsiteX15" fmla="*/ 21717 w 74961"/>
                <a:gd name="connsiteY15" fmla="*/ 34576 h 164972"/>
                <a:gd name="connsiteX16" fmla="*/ 0 w 74961"/>
                <a:gd name="connsiteY16" fmla="*/ 34480 h 16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9799722F-EF3D-E27E-3C21-C59FE9D1258A}"/>
                </a:ext>
              </a:extLst>
            </p:cNvPr>
            <p:cNvSpPr/>
            <p:nvPr/>
          </p:nvSpPr>
          <p:spPr>
            <a:xfrm>
              <a:off x="3219450" y="2537078"/>
              <a:ext cx="148685" cy="182308"/>
            </a:xfrm>
            <a:custGeom>
              <a:avLst/>
              <a:gdLst>
                <a:gd name="connsiteX0" fmla="*/ 0 w 148685"/>
                <a:gd name="connsiteY0" fmla="*/ 182309 h 182308"/>
                <a:gd name="connsiteX1" fmla="*/ 62579 w 148685"/>
                <a:gd name="connsiteY1" fmla="*/ 182309 h 182308"/>
                <a:gd name="connsiteX2" fmla="*/ 148685 w 148685"/>
                <a:gd name="connsiteY2" fmla="*/ 91154 h 182308"/>
                <a:gd name="connsiteX3" fmla="*/ 62579 w 148685"/>
                <a:gd name="connsiteY3" fmla="*/ 0 h 182308"/>
                <a:gd name="connsiteX4" fmla="*/ 0 w 148685"/>
                <a:gd name="connsiteY4" fmla="*/ 0 h 182308"/>
                <a:gd name="connsiteX5" fmla="*/ 0 w 148685"/>
                <a:gd name="connsiteY5" fmla="*/ 182309 h 182308"/>
                <a:gd name="connsiteX6" fmla="*/ 25241 w 148685"/>
                <a:gd name="connsiteY6" fmla="*/ 21812 h 182308"/>
                <a:gd name="connsiteX7" fmla="*/ 62579 w 148685"/>
                <a:gd name="connsiteY7" fmla="*/ 21812 h 182308"/>
                <a:gd name="connsiteX8" fmla="*/ 122206 w 148685"/>
                <a:gd name="connsiteY8" fmla="*/ 91250 h 182308"/>
                <a:gd name="connsiteX9" fmla="*/ 62579 w 148685"/>
                <a:gd name="connsiteY9" fmla="*/ 160687 h 182308"/>
                <a:gd name="connsiteX10" fmla="*/ 25241 w 148685"/>
                <a:gd name="connsiteY10" fmla="*/ 160687 h 182308"/>
                <a:gd name="connsiteX11" fmla="*/ 25241 w 148685"/>
                <a:gd name="connsiteY11" fmla="*/ 21812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0" r:id="rId2"/>
    <p:sldLayoutId id="2147483724" r:id="rId3"/>
    <p:sldLayoutId id="2147483697" r:id="rId4"/>
    <p:sldLayoutId id="2147483715" r:id="rId5"/>
    <p:sldLayoutId id="214748370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35083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•"/>
        <a:tabLst>
          <a:tab pos="712788" algn="l"/>
        </a:tabLst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3"/>
        </a:buClr>
        <a:buFont typeface="Segoe UI Light" panose="020B0502040204020203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36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000" b="0" kern="1200" cap="none" baseline="0">
          <a:solidFill>
            <a:schemeClr val="tx1"/>
          </a:solidFill>
          <a:latin typeface="+mj-lt"/>
          <a:ea typeface="+mn-ea"/>
          <a:cs typeface="+mn-cs"/>
        </a:defRPr>
      </a:lvl6pPr>
      <a:lvl7pPr marL="361950" indent="-3619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950" indent="-3619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6" userDrawn="1">
          <p15:clr>
            <a:srgbClr val="5ACBF0"/>
          </p15:clr>
        </p15:guide>
        <p15:guide id="2" pos="453" userDrawn="1">
          <p15:clr>
            <a:srgbClr val="5ACBF0"/>
          </p15:clr>
        </p15:guide>
        <p15:guide id="3" orient="horz" pos="3780" userDrawn="1">
          <p15:clr>
            <a:srgbClr val="5ACBF0"/>
          </p15:clr>
        </p15:guide>
        <p15:guide id="6" pos="7226" userDrawn="1">
          <p15:clr>
            <a:srgbClr val="5ACBF0"/>
          </p15:clr>
        </p15:guide>
        <p15:guide id="9" orient="horz" pos="453" userDrawn="1">
          <p15:clr>
            <a:srgbClr val="5ACBF0"/>
          </p15:clr>
        </p15:guide>
        <p15:guide id="10" orient="horz" pos="659" userDrawn="1">
          <p15:clr>
            <a:srgbClr val="5ACBF0"/>
          </p15:clr>
        </p15:guide>
        <p15:guide id="12" orient="horz" pos="4032" userDrawn="1">
          <p15:clr>
            <a:srgbClr val="A4A3A4"/>
          </p15:clr>
        </p15:guide>
        <p15:guide id="13" pos="7680" userDrawn="1">
          <p15:clr>
            <a:srgbClr val="F26B43"/>
          </p15:clr>
        </p15:guide>
        <p15:guide id="14" orient="horz" pos="4320" userDrawn="1">
          <p15:clr>
            <a:srgbClr val="F26B43"/>
          </p15:clr>
        </p15:guide>
        <p15:guide id="15" orient="horz" pos="4151" userDrawn="1">
          <p15:clr>
            <a:srgbClr val="A4A3A4"/>
          </p15:clr>
        </p15:guide>
        <p15:guide id="16" userDrawn="1">
          <p15:clr>
            <a:srgbClr val="F26B43"/>
          </p15:clr>
        </p15:guide>
        <p15:guide id="17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delft.nl/en/education/study-programme-orientation/practical-matters/housing" TargetMode="External"/><Relationship Id="rId2" Type="http://schemas.openxmlformats.org/officeDocument/2006/relationships/hyperlink" Target="https://www.tudelft.nl/onderwijs/studievoorlichting/praktische-zaken/huisvesting-op-kamer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oom.nl/e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D01DCAA-C39F-ACDA-4844-39618ABD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9019"/>
            <a:ext cx="1989968" cy="276999"/>
          </a:xfrm>
        </p:spPr>
        <p:txBody>
          <a:bodyPr/>
          <a:lstStyle/>
          <a:p>
            <a:r>
              <a:rPr lang="en-GB"/>
              <a:t>Title slide + image</a:t>
            </a:r>
            <a:endParaRPr lang="en-GB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884CDCD-0E44-F407-E5AB-9B0E06B00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8" y="4617236"/>
            <a:ext cx="5865553" cy="666849"/>
          </a:xfrm>
        </p:spPr>
        <p:txBody>
          <a:bodyPr/>
          <a:lstStyle/>
          <a:p>
            <a:r>
              <a:rPr lang="en-GB" dirty="0"/>
              <a:t>Welcome!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802F9E8-CCFC-7D2C-9635-1A48F34ACE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7" y="5404234"/>
            <a:ext cx="5871541" cy="332399"/>
          </a:xfrm>
        </p:spPr>
        <p:txBody>
          <a:bodyPr/>
          <a:lstStyle/>
          <a:p>
            <a:r>
              <a:rPr lang="en-GB" dirty="0"/>
              <a:t>MSc TIL</a:t>
            </a:r>
            <a:r>
              <a:rPr lang="en-GB" noProof="0" dirty="0"/>
              <a:t> | </a:t>
            </a:r>
            <a:r>
              <a:rPr lang="en-GB" dirty="0"/>
              <a:t>Bryan Inggas</a:t>
            </a:r>
            <a:endParaRPr lang="en-GB" noProof="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B519A7-8D6B-87C4-BBFC-D7BFEC513ED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137" y="5813671"/>
            <a:ext cx="766235" cy="184666"/>
          </a:xfrm>
        </p:spPr>
        <p:txBody>
          <a:bodyPr/>
          <a:lstStyle/>
          <a:p>
            <a:fld id="{A70DA17A-8D2C-4A91-9743-4EE9C30B5D2E}" type="datetime1">
              <a:rPr lang="nl-NL" smtClean="0"/>
              <a:t>18-3-2025</a:t>
            </a:fld>
            <a:endParaRPr lang="en-GB" dirty="0"/>
          </a:p>
        </p:txBody>
      </p:sp>
      <p:pic>
        <p:nvPicPr>
          <p:cNvPr id="11" name="image11.jpeg" descr="image11.jpeg">
            <a:extLst>
              <a:ext uri="{FF2B5EF4-FFF2-40B4-BE49-F238E27FC236}">
                <a16:creationId xmlns:a16="http://schemas.microsoft.com/office/drawing/2014/main" id="{0E45FCEB-BC1F-A22E-2EAB-6BD43EE343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710" r="16710"/>
          <a:stretch/>
        </p:blipFill>
        <p:spPr>
          <a:xfrm>
            <a:off x="7308357" y="0"/>
            <a:ext cx="4883643" cy="6858000"/>
          </a:xfr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6918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D8360-D888-7AD8-7696-B89F4C20124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3B48DA-2759-4DC2-ADEB-419D18991E4A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F2473E-13C5-91FD-248D-9C328D5938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BBE41-F02C-014C-021A-2979AA643D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b="1" dirty="0"/>
              <a:t>Registered at municipality</a:t>
            </a:r>
          </a:p>
          <a:p>
            <a:pPr lvl="1"/>
            <a:r>
              <a:rPr lang="nl-NL" dirty="0"/>
              <a:t>Get your BSN Number</a:t>
            </a:r>
          </a:p>
          <a:p>
            <a:pPr lvl="1"/>
            <a:r>
              <a:rPr lang="nl-NL" dirty="0"/>
              <a:t>Open a Dutch bank account</a:t>
            </a:r>
          </a:p>
          <a:p>
            <a:pPr lvl="1"/>
            <a:r>
              <a:rPr lang="nl-NL" dirty="0"/>
              <a:t>Register with a local GP and check for student insurance</a:t>
            </a:r>
          </a:p>
          <a:p>
            <a:pPr marL="361950" lvl="1" indent="0">
              <a:buNone/>
            </a:pPr>
            <a:endParaRPr lang="nl-NL" dirty="0"/>
          </a:p>
          <a:p>
            <a:r>
              <a:rPr lang="nl-NL" b="1" dirty="0"/>
              <a:t>Dutch Weather</a:t>
            </a:r>
            <a:r>
              <a:rPr lang="nl-NL" dirty="0"/>
              <a:t>: Be prepared for rain, always carry a raincoat</a:t>
            </a:r>
          </a:p>
          <a:p>
            <a:r>
              <a:rPr lang="nl-NL" b="1" dirty="0"/>
              <a:t>Try Dutch food</a:t>
            </a:r>
            <a:r>
              <a:rPr lang="nl-NL" dirty="0"/>
              <a:t>: Stroopwafels, Bitterballen, and Haring</a:t>
            </a:r>
          </a:p>
          <a:p>
            <a:endParaRPr lang="nl-NL" dirty="0"/>
          </a:p>
          <a:p>
            <a:r>
              <a:rPr lang="nl-NL" b="1" dirty="0"/>
              <a:t>TU Delft Introduction Programme (IP): </a:t>
            </a:r>
            <a:r>
              <a:rPr lang="nl-NL" dirty="0"/>
              <a:t>special for international or exchange students</a:t>
            </a:r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624F33-5C36-1930-15C6-68474306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Useful Tips for New Students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842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0F93B-F8EA-2A81-103E-7BC02966550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3B48DA-2759-4DC2-ADEB-419D18991E4A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58C37-B5B3-048D-0AEF-2CB310AB0D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F3961-6B9F-8C6E-22A0-B5B40EA253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Stay curious</a:t>
            </a:r>
          </a:p>
          <a:p>
            <a:r>
              <a:rPr lang="nl-NL" dirty="0"/>
              <a:t>Be open to new experiences (willing to try new things)</a:t>
            </a:r>
          </a:p>
          <a:p>
            <a:r>
              <a:rPr lang="nl-NL" dirty="0"/>
              <a:t>Explore the country</a:t>
            </a:r>
          </a:p>
          <a:p>
            <a:r>
              <a:rPr lang="nl-NL" dirty="0"/>
              <a:t>Make the most out of your time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D48865-8CCA-C0F4-C88E-B4092C90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Final Thoughts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653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F0AD81DD-0B80-233C-DBAF-E913CE0B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Quote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EAA3271-F85E-FF5B-FC10-8C62C9ABC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719138"/>
            <a:ext cx="10752137" cy="5281612"/>
          </a:xfrm>
        </p:spPr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Email: bdsoinggas@tudelft.nl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C07C59-B968-4849-218B-5A356C2AB98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E839E319-1BF3-4271-A25C-38DAF2180812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399DFC-B3BC-0F05-71CA-09FAF512A9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D55EC50D-C86A-D40C-D7F7-BAC0DB25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9019"/>
            <a:ext cx="859210" cy="276999"/>
          </a:xfrm>
        </p:spPr>
        <p:txBody>
          <a:bodyPr/>
          <a:lstStyle/>
          <a:p>
            <a:r>
              <a:rPr lang="en-GB" dirty="0" err="1"/>
              <a:t>Afsluiter</a:t>
            </a:r>
            <a:endParaRPr lang="en-GB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F1088A3A-0540-8654-A5D8-0802F994A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113" y="3326648"/>
            <a:ext cx="10752137" cy="2000548"/>
          </a:xfrm>
        </p:spPr>
        <p:txBody>
          <a:bodyPr/>
          <a:lstStyle/>
          <a:p>
            <a:r>
              <a:rPr lang="nl-NL" dirty="0"/>
              <a:t>Thank you for your attention!</a:t>
            </a:r>
          </a:p>
          <a:p>
            <a:endParaRPr lang="nl-NL" dirty="0"/>
          </a:p>
          <a:p>
            <a:r>
              <a:rPr lang="nl-NL" sz="4400" dirty="0"/>
              <a:t>See you in Delft </a:t>
            </a:r>
            <a:r>
              <a:rPr lang="nl-NL" sz="4400" dirty="0">
                <a:sym typeface="Wingdings" panose="05000000000000000000" pitchFamily="2" charset="2"/>
              </a:rPr>
              <a:t></a:t>
            </a:r>
            <a:endParaRPr lang="en-GB" sz="4400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1CAF691A-2829-2463-0BCD-D543CEDBF4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7" y="5404234"/>
            <a:ext cx="10763113" cy="332399"/>
          </a:xfrm>
        </p:spPr>
        <p:txBody>
          <a:bodyPr/>
          <a:lstStyle/>
          <a:p>
            <a:pPr lvl="0"/>
            <a:r>
              <a:rPr lang="en-GB" noProof="0" dirty="0"/>
              <a:t>TU Delft Introduction | Bryan Inggas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65AA486-227E-5207-B006-1DD6CB30C88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705040" y="5813671"/>
            <a:ext cx="766235" cy="184666"/>
          </a:xfrm>
        </p:spPr>
        <p:txBody>
          <a:bodyPr/>
          <a:lstStyle/>
          <a:p>
            <a:fld id="{0B57809A-424E-488B-B764-EB3D039228D5}" type="datetime1">
              <a:rPr lang="nl-NL" smtClean="0"/>
              <a:t>18-3-2025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7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320EF-B581-68B9-1B15-AE96B32D76A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3B48DA-2759-4DC2-ADEB-419D18991E4A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AE7D6-47D6-4272-D221-D3EC436B7B9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6FCAB-3536-CAF9-B412-70CB5B2005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sz="2400" dirty="0"/>
              <a:t>About TU Delft</a:t>
            </a:r>
          </a:p>
          <a:p>
            <a:r>
              <a:rPr lang="nl-NL" sz="2400" dirty="0"/>
              <a:t>Finding Accommodation</a:t>
            </a:r>
          </a:p>
          <a:p>
            <a:r>
              <a:rPr lang="nl-NL" sz="2400" dirty="0"/>
              <a:t>How to Get Around in Delft</a:t>
            </a:r>
          </a:p>
          <a:p>
            <a:r>
              <a:rPr lang="nl-NL" sz="2400" dirty="0"/>
              <a:t>Student Life at TU Delft</a:t>
            </a:r>
          </a:p>
          <a:p>
            <a:r>
              <a:rPr lang="nl-NL" sz="2400" dirty="0"/>
              <a:t>What’s Best About TU Delft</a:t>
            </a:r>
          </a:p>
          <a:p>
            <a:r>
              <a:rPr lang="nl-NL" sz="2400" dirty="0"/>
              <a:t>Useful Tips for New Students</a:t>
            </a:r>
          </a:p>
          <a:p>
            <a:r>
              <a:rPr lang="nl-NL" sz="2400" dirty="0"/>
              <a:t>Final Thoughts</a:t>
            </a:r>
          </a:p>
          <a:p>
            <a:r>
              <a:rPr lang="nl-NL" sz="2400" dirty="0"/>
              <a:t>Q&amp;A</a:t>
            </a:r>
            <a:endParaRPr lang="en-ID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AFE216-1429-E4BA-A401-6DD62C33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Contents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728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94BAD7-1490-F4D5-9092-3EB7111B7DF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087A43E6-197A-4232-A775-7017A41F9758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BBB35617-5649-3A69-5ACC-A5828B3F289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3C0F465-AC54-5AF4-B9C9-64F21371E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pPr lvl="2"/>
            <a:br>
              <a:rPr lang="en-GB" dirty="0"/>
            </a:br>
            <a:endParaRPr lang="en-GB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4E840CAD-8869-66D6-F142-07912B6A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</p:spPr>
        <p:txBody>
          <a:bodyPr/>
          <a:lstStyle/>
          <a:p>
            <a:r>
              <a:rPr lang="en-GB" dirty="0" err="1"/>
              <a:t>Technische</a:t>
            </a:r>
            <a:r>
              <a:rPr lang="en-GB" dirty="0"/>
              <a:t> Universiteit Delft (TU Delft)</a:t>
            </a:r>
          </a:p>
        </p:txBody>
      </p:sp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BB93FA28-2D9F-F6B6-9C63-1CDF12C68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3" y="1565274"/>
            <a:ext cx="3662080" cy="3420000"/>
          </a:xfrm>
          <a:prstGeom prst="rect">
            <a:avLst/>
          </a:prstGeom>
        </p:spPr>
      </p:pic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9CDEA688-77BD-6312-AC8E-88D115000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74" y="1565274"/>
            <a:ext cx="4446888" cy="34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0F7DE-2392-8672-FB4F-61B928738B85}"/>
              </a:ext>
            </a:extLst>
          </p:cNvPr>
          <p:cNvSpPr txBox="1"/>
          <p:nvPr/>
        </p:nvSpPr>
        <p:spPr>
          <a:xfrm>
            <a:off x="867887" y="1743959"/>
            <a:ext cx="1630216" cy="8107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600" dirty="0"/>
              <a:t>Location: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600" dirty="0"/>
              <a:t>Delft (city)</a:t>
            </a:r>
            <a:endParaRPr lang="en-ID" sz="1600" dirty="0" err="1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E257624-998D-C5B4-F886-CEBBECBE41A8}"/>
              </a:ext>
            </a:extLst>
          </p:cNvPr>
          <p:cNvSpPr/>
          <p:nvPr/>
        </p:nvSpPr>
        <p:spPr>
          <a:xfrm rot="19994384">
            <a:off x="1910583" y="4448979"/>
            <a:ext cx="1364477" cy="120435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ID" sz="16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E29D87-260A-E189-1EC6-3B8317AFF51C}"/>
              </a:ext>
            </a:extLst>
          </p:cNvPr>
          <p:cNvSpPr txBox="1"/>
          <p:nvPr/>
        </p:nvSpPr>
        <p:spPr>
          <a:xfrm>
            <a:off x="1224023" y="4905819"/>
            <a:ext cx="1272567" cy="4837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600" dirty="0"/>
              <a:t>Here is Delft!</a:t>
            </a:r>
            <a:endParaRPr lang="en-ID" sz="1600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0FB46-2DA8-0F4D-6EA7-8CEC49F40C8F}"/>
              </a:ext>
            </a:extLst>
          </p:cNvPr>
          <p:cNvSpPr txBox="1"/>
          <p:nvPr/>
        </p:nvSpPr>
        <p:spPr>
          <a:xfrm>
            <a:off x="7022873" y="5389560"/>
            <a:ext cx="4446887" cy="611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dirty="0"/>
              <a:t>Small and historic city, lots of canals</a:t>
            </a:r>
            <a:endParaRPr lang="en-ID" dirty="0" err="1"/>
          </a:p>
        </p:txBody>
      </p:sp>
      <p:pic>
        <p:nvPicPr>
          <p:cNvPr id="11" name="Picture 10" descr="A canal with a bridge and trees and a building in the background&#10;&#10;AI-generated content may be incorrect.">
            <a:extLst>
              <a:ext uri="{FF2B5EF4-FFF2-40B4-BE49-F238E27FC236}">
                <a16:creationId xmlns:a16="http://schemas.microsoft.com/office/drawing/2014/main" id="{02219AE1-3C2E-6F34-3996-4A97F0F67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143" y="5079760"/>
            <a:ext cx="2591999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94021-44F3-C071-5F48-2F85F5D8088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3B48DA-2759-4DC2-ADEB-419D18991E4A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7F509-50ED-6CAD-C816-DC4CE0D860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E7C8D-4FE6-39AA-8BA9-667AF901B1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65274"/>
            <a:ext cx="7900070" cy="4435476"/>
          </a:xfrm>
        </p:spPr>
        <p:txBody>
          <a:bodyPr/>
          <a:lstStyle/>
          <a:p>
            <a:r>
              <a:rPr lang="nl-NL" dirty="0"/>
              <a:t>Rank 49 (QS World University Rankings)</a:t>
            </a:r>
          </a:p>
          <a:p>
            <a:r>
              <a:rPr lang="nl-NL" dirty="0"/>
              <a:t>Around 26,000 students</a:t>
            </a:r>
          </a:p>
          <a:p>
            <a:r>
              <a:rPr lang="nl-NL" dirty="0"/>
              <a:t>Usually work with quarters (10 weeks per quarter, 8 weeks of lectures and 2 weeks of exams period)</a:t>
            </a:r>
          </a:p>
          <a:p>
            <a:r>
              <a:rPr lang="nl-NL" dirty="0"/>
              <a:t>Nice and Large Buildings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F20507-B985-F523-91B0-6E76B1C7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 Delft</a:t>
            </a:r>
            <a:endParaRPr lang="en-ID" dirty="0"/>
          </a:p>
        </p:txBody>
      </p:sp>
      <p:pic>
        <p:nvPicPr>
          <p:cNvPr id="7" name="Picture 6" descr="A group of people walking on a grassy hill&#10;&#10;AI-generated content may be incorrect.">
            <a:extLst>
              <a:ext uri="{FF2B5EF4-FFF2-40B4-BE49-F238E27FC236}">
                <a16:creationId xmlns:a16="http://schemas.microsoft.com/office/drawing/2014/main" id="{B1584D28-B15E-F46C-B276-64EFBC264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98" y="0"/>
            <a:ext cx="3569616" cy="2389695"/>
          </a:xfrm>
          <a:prstGeom prst="rect">
            <a:avLst/>
          </a:prstGeom>
        </p:spPr>
      </p:pic>
      <p:pic>
        <p:nvPicPr>
          <p:cNvPr id="9" name="Picture 8" descr="A building with a triangular shaped roof&#10;&#10;AI-generated content may be incorrect.">
            <a:extLst>
              <a:ext uri="{FF2B5EF4-FFF2-40B4-BE49-F238E27FC236}">
                <a16:creationId xmlns:a16="http://schemas.microsoft.com/office/drawing/2014/main" id="{198C89A2-DB25-C8CD-A6F5-59AE9736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12" y="2389695"/>
            <a:ext cx="3571202" cy="2389695"/>
          </a:xfrm>
          <a:prstGeom prst="rect">
            <a:avLst/>
          </a:prstGeom>
        </p:spPr>
      </p:pic>
      <p:pic>
        <p:nvPicPr>
          <p:cNvPr id="11" name="Picture 10" descr="A tall building with trees in the background&#10;&#10;AI-generated content may be incorrect.">
            <a:extLst>
              <a:ext uri="{FF2B5EF4-FFF2-40B4-BE49-F238E27FC236}">
                <a16:creationId xmlns:a16="http://schemas.microsoft.com/office/drawing/2014/main" id="{DDBEA2A2-CCBD-09A0-D446-9555BA5A3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99" y="4779390"/>
            <a:ext cx="4734910" cy="2078610"/>
          </a:xfrm>
          <a:prstGeom prst="rect">
            <a:avLst/>
          </a:prstGeom>
        </p:spPr>
      </p:pic>
      <p:pic>
        <p:nvPicPr>
          <p:cNvPr id="15" name="Picture 14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C9600B92-47B9-8B47-12BF-BE426ABF9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10" y="4779390"/>
            <a:ext cx="3571203" cy="20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EBD2C-43F8-F3CD-CF2D-C7DFCE0166B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3B48DA-2759-4DC2-ADEB-419D18991E4A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194B8-C14A-6DF9-43ED-BE017A89E27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A7EF1-B0BC-2F6C-5D5C-17D0EE063D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dirty="0"/>
              <a:t>TU Delft does not guarantee housing, so start early!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Options:</a:t>
            </a:r>
            <a:endParaRPr lang="en-ID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b="1" dirty="0"/>
              <a:t>Delft University Housing</a:t>
            </a:r>
            <a:r>
              <a:rPr lang="en-ID" dirty="0"/>
              <a:t> (via TU Delft)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b="1" dirty="0"/>
              <a:t>Student Residences</a:t>
            </a:r>
            <a:r>
              <a:rPr lang="en-ID" dirty="0"/>
              <a:t>: DUWO (most popular, €35 registration fee)</a:t>
            </a:r>
          </a:p>
          <a:p>
            <a:pPr marL="742950" lvl="1" indent="-285750"/>
            <a:r>
              <a:rPr lang="en-ID" b="1" dirty="0"/>
              <a:t>Private Market</a:t>
            </a:r>
            <a:r>
              <a:rPr lang="en-ID" dirty="0"/>
              <a:t>: </a:t>
            </a:r>
            <a:r>
              <a:rPr lang="en-ID" dirty="0" err="1"/>
              <a:t>Kamernet</a:t>
            </a:r>
            <a:r>
              <a:rPr lang="en-ID" dirty="0"/>
              <a:t>, </a:t>
            </a:r>
            <a:r>
              <a:rPr lang="en-ID" dirty="0" err="1"/>
              <a:t>HousingAnywhere</a:t>
            </a:r>
            <a:r>
              <a:rPr lang="en-ID" dirty="0"/>
              <a:t>, Facebook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b="1" dirty="0"/>
              <a:t>Shared Apartments</a:t>
            </a:r>
            <a:endParaRPr lang="en-ID" dirty="0"/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Tips:</a:t>
            </a:r>
            <a:endParaRPr lang="en-ID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Apply as soon as possible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Beware of scams – never pay upfront without visiting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Consider nearby cities like The Hague or Rotterdam</a:t>
            </a:r>
          </a:p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8E917D-F5DF-109D-270E-1FAAE95B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Finding Accommodation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36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BDE60-FA08-E42B-26AA-3278FCCAADF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3B48DA-2759-4DC2-ADEB-419D18991E4A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38122-D1DE-A483-1621-86B4C2316DA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E697F-EB08-04FB-68F4-5D2CAA2F3A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Useful Links for Accomodation:</a:t>
            </a:r>
          </a:p>
          <a:p>
            <a:r>
              <a:rPr lang="nl-NL" dirty="0">
                <a:hlinkClick r:id="rId2"/>
              </a:rPr>
              <a:t>https://www.tudelft.nl/onderwijs/studievoorlichting/praktische-zaken/huisvesting-op-kamers</a:t>
            </a:r>
            <a:endParaRPr lang="nl-NL" dirty="0"/>
          </a:p>
          <a:p>
            <a:r>
              <a:rPr lang="nl-NL" dirty="0">
                <a:hlinkClick r:id="rId3"/>
              </a:rPr>
              <a:t>https://www.tudelft.nl/en/education/study-programme-orientation/practical-matters/housing</a:t>
            </a:r>
            <a:endParaRPr lang="nl-NL" dirty="0"/>
          </a:p>
          <a:p>
            <a:r>
              <a:rPr lang="nl-NL" dirty="0">
                <a:hlinkClick r:id="rId4"/>
              </a:rPr>
              <a:t>https://www.room.nl/en/</a:t>
            </a:r>
            <a:r>
              <a:rPr lang="nl-NL" dirty="0"/>
              <a:t>   	(DUWO)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Facebook Groups</a:t>
            </a:r>
          </a:p>
          <a:p>
            <a:r>
              <a:rPr lang="nl-NL" dirty="0"/>
              <a:t>Find room / roommate in Delft</a:t>
            </a:r>
          </a:p>
          <a:p>
            <a:r>
              <a:rPr lang="nl-NL" dirty="0"/>
              <a:t>Delft Housing, Rooms, Apartments</a:t>
            </a:r>
          </a:p>
          <a:p>
            <a:r>
              <a:rPr lang="nl-NL" dirty="0"/>
              <a:t>Kamer in Delft</a:t>
            </a:r>
          </a:p>
          <a:p>
            <a:r>
              <a:rPr lang="nl-NL" dirty="0"/>
              <a:t>Housing Delft -  Apartments &amp; Housing in Delft</a:t>
            </a:r>
          </a:p>
          <a:p>
            <a:r>
              <a:rPr lang="nl-NL" dirty="0"/>
              <a:t>Etc.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en-ID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E4618E-D2D1-D186-FE97-BF1FFDAC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31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5C1E2-D24F-E936-60CE-89D0DADBAA6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3B48DA-2759-4DC2-ADEB-419D18991E4A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558C16-E3B6-83B4-6472-42AC907CA35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F8F07-BC0B-ACDD-435F-F88B5A6EE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Bicycle</a:t>
            </a:r>
            <a:r>
              <a:rPr lang="en-ID" dirty="0"/>
              <a:t>: Most common mode of transport, available second-hand or for 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Public Transport</a:t>
            </a:r>
            <a:r>
              <a:rPr lang="en-ID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OV-</a:t>
            </a:r>
            <a:r>
              <a:rPr lang="en-ID" dirty="0" err="1"/>
              <a:t>chipkaart</a:t>
            </a:r>
            <a:r>
              <a:rPr lang="en-ID" dirty="0"/>
              <a:t> for trams, trains, and buses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Trains to Rotterdam, The Hague, Amsterdam are frequent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b="1" dirty="0"/>
              <a:t>Discounts</a:t>
            </a:r>
            <a:r>
              <a:rPr lang="en-ID" dirty="0"/>
              <a:t>: Available for some transport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Walking</a:t>
            </a:r>
            <a:r>
              <a:rPr lang="en-ID" dirty="0"/>
              <a:t>: Delft is a small and walkable city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C5EAB8-DDC2-E30B-B976-62C4CA35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to Get Around in Delft</a:t>
            </a:r>
            <a:endParaRPr lang="en-ID" dirty="0"/>
          </a:p>
        </p:txBody>
      </p:sp>
      <p:pic>
        <p:nvPicPr>
          <p:cNvPr id="7" name="Picture 6" descr="A black and white bike&#10;&#10;AI-generated content may be incorrect.">
            <a:extLst>
              <a:ext uri="{FF2B5EF4-FFF2-40B4-BE49-F238E27FC236}">
                <a16:creationId xmlns:a16="http://schemas.microsoft.com/office/drawing/2014/main" id="{94261854-8673-12CF-3950-EA4020E1D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201" y="1045863"/>
            <a:ext cx="1395206" cy="1395206"/>
          </a:xfrm>
          <a:prstGeom prst="rect">
            <a:avLst/>
          </a:prstGeom>
        </p:spPr>
      </p:pic>
      <p:pic>
        <p:nvPicPr>
          <p:cNvPr id="9" name="Picture 8" descr="A blue line drawing of a bus and trolley&#10;&#10;AI-generated content may be incorrect.">
            <a:extLst>
              <a:ext uri="{FF2B5EF4-FFF2-40B4-BE49-F238E27FC236}">
                <a16:creationId xmlns:a16="http://schemas.microsoft.com/office/drawing/2014/main" id="{D074D541-5CBF-3FBB-8003-8F3834BE2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31" y="2165142"/>
            <a:ext cx="1617870" cy="1617870"/>
          </a:xfrm>
          <a:prstGeom prst="rect">
            <a:avLst/>
          </a:prstGeom>
        </p:spPr>
      </p:pic>
      <p:pic>
        <p:nvPicPr>
          <p:cNvPr id="13" name="Picture 12" descr="A black and white icon of a person walking&#10;&#10;AI-generated content may be incorrect.">
            <a:extLst>
              <a:ext uri="{FF2B5EF4-FFF2-40B4-BE49-F238E27FC236}">
                <a16:creationId xmlns:a16="http://schemas.microsoft.com/office/drawing/2014/main" id="{3458341E-2A6C-1097-6D8B-1A47CDCDB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201" y="3085408"/>
            <a:ext cx="1395207" cy="13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C180B-305F-96E9-B162-CC7DFB5D89C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3B48DA-2759-4DC2-ADEB-419D18991E4A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DB865-10E2-56F9-E3D2-9C30274716C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145AF-5D17-BF87-6180-BB6BD9E54F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Academic Life</a:t>
            </a:r>
            <a:r>
              <a:rPr lang="en-ID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Highly ranked university for engineering and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Innovative learning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Sports &amp; Recreation</a:t>
            </a:r>
            <a:r>
              <a:rPr lang="en-ID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X TU Delft: A sports and cultural </a:t>
            </a:r>
            <a:r>
              <a:rPr lang="en-ID" dirty="0" err="1"/>
              <a:t>center</a:t>
            </a:r>
            <a:r>
              <a:rPr lang="en-ID" dirty="0"/>
              <a:t> with facilities for fitness, dance, music, and team sports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Social Life</a:t>
            </a:r>
            <a:r>
              <a:rPr lang="en-ID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Join student associations (sports, cultural, study-related)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Events and parties organized by student clubs (e.g. ESN Delft)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/>
              <a:t>For </a:t>
            </a:r>
            <a:r>
              <a:rPr lang="en-ID" b="1" dirty="0"/>
              <a:t>night life</a:t>
            </a:r>
            <a:r>
              <a:rPr lang="en-ID" dirty="0"/>
              <a:t>: better to go to The Hague or Rotterdam </a:t>
            </a:r>
            <a:r>
              <a:rPr lang="en-ID" dirty="0">
                <a:sym typeface="Wingdings" panose="05000000000000000000" pitchFamily="2" charset="2"/>
              </a:rPr>
              <a:t></a:t>
            </a:r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15F020-8F84-CA34-6534-C62183E4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Student Life at TU Delft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483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DBD1E-4494-99DA-5C85-43D4139DDF8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3B48DA-2759-4DC2-ADEB-419D18991E4A}" type="datetime1">
              <a:rPr lang="nl-NL" smtClean="0"/>
              <a:t>18-3-2025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B62ADC-DDD0-D6A0-3971-5EE9C7D8C5A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E5132-5CC0-6929-FF3D-9FAAA29269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International Community</a:t>
            </a:r>
            <a:r>
              <a:rPr lang="en-ID" dirty="0"/>
              <a:t>: Diverse student body, student teams (e.g. Hyperloop team)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Innovation &amp; Research</a:t>
            </a:r>
            <a:r>
              <a:rPr lang="en-ID" dirty="0"/>
              <a:t>: Cutting-edge technology and engineering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Campus Facilities</a:t>
            </a:r>
            <a:r>
              <a:rPr lang="en-ID" dirty="0"/>
              <a:t>: Modern libraries, labs, and maker spaces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City of Delft</a:t>
            </a:r>
            <a:r>
              <a:rPr lang="en-ID" dirty="0"/>
              <a:t>: A beautiful, historic city with a great student atmosphere</a:t>
            </a:r>
          </a:p>
          <a:p>
            <a:pPr marL="0" indent="0">
              <a:buNone/>
            </a:pPr>
            <a:endParaRPr lang="en-ID" dirty="0"/>
          </a:p>
          <a:p>
            <a:pPr>
              <a:buFont typeface="Arial" panose="020B0604020202020204" pitchFamily="34" charset="0"/>
              <a:buChar char="•"/>
            </a:pPr>
            <a:r>
              <a:rPr lang="en-ID" b="1" dirty="0"/>
              <a:t>Good for your CV! </a:t>
            </a:r>
            <a:r>
              <a:rPr lang="en-ID" dirty="0">
                <a:sym typeface="Wingdings" panose="05000000000000000000" pitchFamily="2" charset="2"/>
              </a:rPr>
              <a:t></a:t>
            </a:r>
            <a:endParaRPr lang="en-ID" dirty="0"/>
          </a:p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4421AF-E616-8F0B-AA64-FF994982B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What’s Best About TU Delft?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275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4F8AECC6-D329-4AE3-BCDB-373F234A7437}" vid="{B81EAC2A-555D-4936-8BF3-0B3B9DD84B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CCD81E9B8EC4AA9F37098270FA7B2" ma:contentTypeVersion="4" ma:contentTypeDescription="Create a new document." ma:contentTypeScope="" ma:versionID="9ce5ff8de277547019f95db8a51cce4b">
  <xsd:schema xmlns:xsd="http://www.w3.org/2001/XMLSchema" xmlns:xs="http://www.w3.org/2001/XMLSchema" xmlns:p="http://schemas.microsoft.com/office/2006/metadata/properties" xmlns:ns2="5495e808-e183-4a7a-9118-4955941b014f" targetNamespace="http://schemas.microsoft.com/office/2006/metadata/properties" ma:root="true" ma:fieldsID="a5e672448a10a9fa3db7d336141638ff" ns2:_="">
    <xsd:import namespace="5495e808-e183-4a7a-9118-4955941b0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5e808-e183-4a7a-9118-4955941b0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FC8290-00E3-448B-9B15-87007C704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95e808-e183-4a7a-9118-4955941b0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1BE96A-004D-462B-9683-1ED8D109FF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0251D-6FF0-4793-A20E-73F86C34C07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 template - TU Delft huisstijl</Template>
  <TotalTime>128</TotalTime>
  <Words>602</Words>
  <Application>Microsoft Office PowerPoint</Application>
  <PresentationFormat>Widescreen</PresentationFormat>
  <Paragraphs>123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Segoe UI Light</vt:lpstr>
      <vt:lpstr>Wingdings</vt:lpstr>
      <vt:lpstr>TU DELFT | TEMPLATE (SLIDEBUILDER)</vt:lpstr>
      <vt:lpstr>Title slide + image</vt:lpstr>
      <vt:lpstr>Contents</vt:lpstr>
      <vt:lpstr>Technische Universiteit Delft (TU Delft)</vt:lpstr>
      <vt:lpstr>TU Delft</vt:lpstr>
      <vt:lpstr>Finding Accommodation</vt:lpstr>
      <vt:lpstr>PowerPoint Presentation</vt:lpstr>
      <vt:lpstr>How to Get Around in Delft</vt:lpstr>
      <vt:lpstr>Student Life at TU Delft</vt:lpstr>
      <vt:lpstr>What’s Best About TU Delft?</vt:lpstr>
      <vt:lpstr>Useful Tips for New Students</vt:lpstr>
      <vt:lpstr>Final Thoughts</vt:lpstr>
      <vt:lpstr>Quote</vt:lpstr>
      <vt:lpstr>Afsluiter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 Inggas</dc:creator>
  <cp:lastModifiedBy>Bryan Inggas</cp:lastModifiedBy>
  <cp:revision>1</cp:revision>
  <dcterms:created xsi:type="dcterms:W3CDTF">2025-03-13T23:31:22Z</dcterms:created>
  <dcterms:modified xsi:type="dcterms:W3CDTF">2025-03-18T20:27:29Z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0x0101006F8CCD81E9B8EC4AA9F37098270FA7B2</vt:lpwstr>
  </property>
</Properties>
</file>