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etit Formal Script" panose="020B0604020202020204" charset="0"/>
      <p:regular r:id="rId11"/>
    </p:embeddedFont>
    <p:embeddedFont>
      <p:font typeface="Roboto" panose="02000000000000000000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64607" y="0"/>
            <a:ext cx="10123393" cy="10287000"/>
          </a:xfrm>
          <a:custGeom>
            <a:avLst/>
            <a:gdLst/>
            <a:ahLst/>
            <a:cxnLst/>
            <a:rect l="l" t="t" r="r" b="b"/>
            <a:pathLst>
              <a:path w="10123393" h="10287000">
                <a:moveTo>
                  <a:pt x="0" y="0"/>
                </a:moveTo>
                <a:lnTo>
                  <a:pt x="10123393" y="0"/>
                </a:lnTo>
                <a:lnTo>
                  <a:pt x="1012339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1212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TextBox 3"/>
          <p:cNvSpPr txBox="1"/>
          <p:nvPr/>
        </p:nvSpPr>
        <p:spPr>
          <a:xfrm>
            <a:off x="1936888" y="3673198"/>
            <a:ext cx="4540112" cy="1698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dirty="0" err="1">
                <a:solidFill>
                  <a:srgbClr val="000000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Róma</a:t>
            </a:r>
            <a:endParaRPr lang="en-US" sz="9999" dirty="0">
              <a:solidFill>
                <a:srgbClr val="000000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52811" y="5506968"/>
            <a:ext cx="443900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avagy az örök város...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42676" y="9201150"/>
            <a:ext cx="6449142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Antal Jázmin - élménybeszámoló</a:t>
            </a:r>
          </a:p>
          <a:p>
            <a:pPr algn="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2025.03.19.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2805" y="6763258"/>
            <a:ext cx="4264291" cy="2769267"/>
          </a:xfrm>
          <a:custGeom>
            <a:avLst/>
            <a:gdLst/>
            <a:ahLst/>
            <a:cxnLst/>
            <a:rect l="l" t="t" r="r" b="b"/>
            <a:pathLst>
              <a:path w="4264291" h="2769267">
                <a:moveTo>
                  <a:pt x="0" y="0"/>
                </a:moveTo>
                <a:lnTo>
                  <a:pt x="4264292" y="0"/>
                </a:lnTo>
                <a:lnTo>
                  <a:pt x="4264292" y="2769266"/>
                </a:lnTo>
                <a:lnTo>
                  <a:pt x="0" y="2769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9403263" y="6763258"/>
            <a:ext cx="3599139" cy="2779585"/>
          </a:xfrm>
          <a:custGeom>
            <a:avLst/>
            <a:gdLst/>
            <a:ahLst/>
            <a:cxnLst/>
            <a:rect l="l" t="t" r="r" b="b"/>
            <a:pathLst>
              <a:path w="3599139" h="2779585">
                <a:moveTo>
                  <a:pt x="0" y="0"/>
                </a:moveTo>
                <a:lnTo>
                  <a:pt x="3599139" y="0"/>
                </a:lnTo>
                <a:lnTo>
                  <a:pt x="3599139" y="2779585"/>
                </a:lnTo>
                <a:lnTo>
                  <a:pt x="0" y="2779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540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5356167" y="6763258"/>
            <a:ext cx="3423070" cy="2779585"/>
          </a:xfrm>
          <a:custGeom>
            <a:avLst/>
            <a:gdLst/>
            <a:ahLst/>
            <a:cxnLst/>
            <a:rect l="l" t="t" r="r" b="b"/>
            <a:pathLst>
              <a:path w="3423070" h="2779585">
                <a:moveTo>
                  <a:pt x="0" y="0"/>
                </a:moveTo>
                <a:lnTo>
                  <a:pt x="3423071" y="0"/>
                </a:lnTo>
                <a:lnTo>
                  <a:pt x="3423071" y="2779585"/>
                </a:lnTo>
                <a:lnTo>
                  <a:pt x="0" y="27795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2002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>
            <a:off x="13736474" y="6763258"/>
            <a:ext cx="3969404" cy="2779585"/>
          </a:xfrm>
          <a:custGeom>
            <a:avLst/>
            <a:gdLst/>
            <a:ahLst/>
            <a:cxnLst/>
            <a:rect l="l" t="t" r="r" b="b"/>
            <a:pathLst>
              <a:path w="3969404" h="2779585">
                <a:moveTo>
                  <a:pt x="0" y="0"/>
                </a:moveTo>
                <a:lnTo>
                  <a:pt x="3969404" y="0"/>
                </a:lnTo>
                <a:lnTo>
                  <a:pt x="3969404" y="2779585"/>
                </a:lnTo>
                <a:lnTo>
                  <a:pt x="0" y="27795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5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13736474" y="1754505"/>
            <a:ext cx="3969404" cy="4471137"/>
          </a:xfrm>
          <a:custGeom>
            <a:avLst/>
            <a:gdLst/>
            <a:ahLst/>
            <a:cxnLst/>
            <a:rect l="l" t="t" r="r" b="b"/>
            <a:pathLst>
              <a:path w="3969404" h="4471137">
                <a:moveTo>
                  <a:pt x="0" y="0"/>
                </a:moveTo>
                <a:lnTo>
                  <a:pt x="3969404" y="0"/>
                </a:lnTo>
                <a:lnTo>
                  <a:pt x="3969404" y="4471137"/>
                </a:lnTo>
                <a:lnTo>
                  <a:pt x="0" y="44711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TextBox 7"/>
          <p:cNvSpPr txBox="1"/>
          <p:nvPr/>
        </p:nvSpPr>
        <p:spPr>
          <a:xfrm>
            <a:off x="572805" y="688657"/>
            <a:ext cx="6910426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Kiutazás előtt...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2805" y="1697355"/>
            <a:ext cx="11829776" cy="236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2" lvl="1" indent="-291466" algn="l">
              <a:lnSpc>
                <a:spcPts val="3780"/>
              </a:lnSpc>
              <a:buAutoNum type="arabicPeriod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Lakáskeresés</a:t>
            </a:r>
          </a:p>
          <a:p>
            <a:pPr algn="l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időben érdemes elkezdeni</a:t>
            </a:r>
          </a:p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megbízható forráson keresztül (www.spotahome.com)</a:t>
            </a:r>
          </a:p>
          <a:p>
            <a:pPr marL="582932" lvl="1" indent="-291466" algn="l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nem feltétlenül a belvárosban vannak a legjobb lakások ár-érték arányban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2805" y="5076825"/>
            <a:ext cx="902953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Viale di Vigna Pia - Római lakás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61537" y="250543"/>
            <a:ext cx="2547233" cy="3396311"/>
          </a:xfrm>
          <a:custGeom>
            <a:avLst/>
            <a:gdLst/>
            <a:ahLst/>
            <a:cxnLst/>
            <a:rect l="l" t="t" r="r" b="b"/>
            <a:pathLst>
              <a:path w="2547233" h="3396311">
                <a:moveTo>
                  <a:pt x="0" y="0"/>
                </a:moveTo>
                <a:lnTo>
                  <a:pt x="2547233" y="0"/>
                </a:lnTo>
                <a:lnTo>
                  <a:pt x="2547233" y="3396311"/>
                </a:lnTo>
                <a:lnTo>
                  <a:pt x="0" y="33963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TextBox 3"/>
          <p:cNvSpPr txBox="1"/>
          <p:nvPr/>
        </p:nvSpPr>
        <p:spPr>
          <a:xfrm>
            <a:off x="572805" y="1750585"/>
            <a:ext cx="16686495" cy="808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2" lvl="1" indent="-291466" algn="l">
              <a:lnSpc>
                <a:spcPts val="3780"/>
              </a:lnSpc>
              <a:buAutoNum type="arabicPeriod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Költözködés, nyaralás</a:t>
            </a:r>
          </a:p>
          <a:p>
            <a:pPr algn="l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2.  Egyetemi regisztráció</a:t>
            </a:r>
          </a:p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mindent érdemes kinyomtatva vinni, hátha szükség van rá</a:t>
            </a:r>
          </a:p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nagyon kedvesek és segítőkészek, az Erasmus irodában igyekeznek minél hamarabb reagálni az egyéni problémákra is</a:t>
            </a:r>
          </a:p>
          <a:p>
            <a:pPr algn="l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3. Tárgyak felvétele</a:t>
            </a:r>
          </a:p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tanároknál kell regisztrálni az első órákon</a:t>
            </a:r>
          </a:p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15 kredit teljesítése</a:t>
            </a:r>
          </a:p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olasz nyelvi kurzus</a:t>
            </a:r>
          </a:p>
          <a:p>
            <a:pPr algn="l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4. Egyetemi tanulmányok</a:t>
            </a:r>
          </a:p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nagyon könnyű</a:t>
            </a:r>
          </a:p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mindenhol vizsgával zárul ami szinte csak szóbeli</a:t>
            </a:r>
          </a:p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tanárok segítőkészek, és rugalmasak de elvárják a jelenlétet és a teljesítést</a:t>
            </a:r>
          </a:p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sok csapatmunka</a:t>
            </a:r>
          </a:p>
        </p:txBody>
      </p:sp>
      <p:sp>
        <p:nvSpPr>
          <p:cNvPr id="4" name="Freeform 4"/>
          <p:cNvSpPr/>
          <p:nvPr/>
        </p:nvSpPr>
        <p:spPr>
          <a:xfrm>
            <a:off x="11447869" y="5143500"/>
            <a:ext cx="2547233" cy="3396311"/>
          </a:xfrm>
          <a:custGeom>
            <a:avLst/>
            <a:gdLst/>
            <a:ahLst/>
            <a:cxnLst/>
            <a:rect l="l" t="t" r="r" b="b"/>
            <a:pathLst>
              <a:path w="2547233" h="3396311">
                <a:moveTo>
                  <a:pt x="0" y="0"/>
                </a:moveTo>
                <a:lnTo>
                  <a:pt x="2547234" y="0"/>
                </a:lnTo>
                <a:lnTo>
                  <a:pt x="2547234" y="3396311"/>
                </a:lnTo>
                <a:lnTo>
                  <a:pt x="0" y="3396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>
            <a:off x="14361537" y="5143500"/>
            <a:ext cx="2547233" cy="3396311"/>
          </a:xfrm>
          <a:custGeom>
            <a:avLst/>
            <a:gdLst/>
            <a:ahLst/>
            <a:cxnLst/>
            <a:rect l="l" t="t" r="r" b="b"/>
            <a:pathLst>
              <a:path w="2547233" h="3396311">
                <a:moveTo>
                  <a:pt x="0" y="0"/>
                </a:moveTo>
                <a:lnTo>
                  <a:pt x="2547233" y="0"/>
                </a:lnTo>
                <a:lnTo>
                  <a:pt x="2547233" y="3396311"/>
                </a:lnTo>
                <a:lnTo>
                  <a:pt x="0" y="33963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7499766" y="250543"/>
            <a:ext cx="3586154" cy="2686050"/>
          </a:xfrm>
          <a:custGeom>
            <a:avLst/>
            <a:gdLst/>
            <a:ahLst/>
            <a:cxnLst/>
            <a:rect l="l" t="t" r="r" b="b"/>
            <a:pathLst>
              <a:path w="3586154" h="2686050">
                <a:moveTo>
                  <a:pt x="0" y="0"/>
                </a:moveTo>
                <a:lnTo>
                  <a:pt x="3586153" y="0"/>
                </a:lnTo>
                <a:lnTo>
                  <a:pt x="3586153" y="2686049"/>
                </a:lnTo>
                <a:lnTo>
                  <a:pt x="0" y="26860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78013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11450111" y="250543"/>
            <a:ext cx="2547233" cy="3396311"/>
          </a:xfrm>
          <a:custGeom>
            <a:avLst/>
            <a:gdLst/>
            <a:ahLst/>
            <a:cxnLst/>
            <a:rect l="l" t="t" r="r" b="b"/>
            <a:pathLst>
              <a:path w="2547233" h="3396311">
                <a:moveTo>
                  <a:pt x="0" y="0"/>
                </a:moveTo>
                <a:lnTo>
                  <a:pt x="2547234" y="0"/>
                </a:lnTo>
                <a:lnTo>
                  <a:pt x="2547234" y="3396311"/>
                </a:lnTo>
                <a:lnTo>
                  <a:pt x="0" y="33963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572805" y="688657"/>
            <a:ext cx="6910426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Megérkezés Rómába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62878" y="2143490"/>
            <a:ext cx="4495497" cy="3371623"/>
          </a:xfrm>
          <a:custGeom>
            <a:avLst/>
            <a:gdLst/>
            <a:ahLst/>
            <a:cxnLst/>
            <a:rect l="l" t="t" r="r" b="b"/>
            <a:pathLst>
              <a:path w="4495497" h="3371623">
                <a:moveTo>
                  <a:pt x="0" y="0"/>
                </a:moveTo>
                <a:lnTo>
                  <a:pt x="4495497" y="0"/>
                </a:lnTo>
                <a:lnTo>
                  <a:pt x="4495497" y="3371623"/>
                </a:lnTo>
                <a:lnTo>
                  <a:pt x="0" y="3371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9506100" y="2143490"/>
            <a:ext cx="2528717" cy="3371623"/>
          </a:xfrm>
          <a:custGeom>
            <a:avLst/>
            <a:gdLst/>
            <a:ahLst/>
            <a:cxnLst/>
            <a:rect l="l" t="t" r="r" b="b"/>
            <a:pathLst>
              <a:path w="2528717" h="3371623">
                <a:moveTo>
                  <a:pt x="0" y="0"/>
                </a:moveTo>
                <a:lnTo>
                  <a:pt x="2528717" y="0"/>
                </a:lnTo>
                <a:lnTo>
                  <a:pt x="2528717" y="3371623"/>
                </a:lnTo>
                <a:lnTo>
                  <a:pt x="0" y="3371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783252" y="2143490"/>
            <a:ext cx="2528717" cy="3371623"/>
          </a:xfrm>
          <a:custGeom>
            <a:avLst/>
            <a:gdLst/>
            <a:ahLst/>
            <a:cxnLst/>
            <a:rect l="l" t="t" r="r" b="b"/>
            <a:pathLst>
              <a:path w="2528717" h="3371623">
                <a:moveTo>
                  <a:pt x="0" y="0"/>
                </a:moveTo>
                <a:lnTo>
                  <a:pt x="2528717" y="0"/>
                </a:lnTo>
                <a:lnTo>
                  <a:pt x="2528717" y="3371623"/>
                </a:lnTo>
                <a:lnTo>
                  <a:pt x="0" y="3371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>
            <a:off x="4261660" y="6346196"/>
            <a:ext cx="2414375" cy="3371623"/>
          </a:xfrm>
          <a:custGeom>
            <a:avLst/>
            <a:gdLst/>
            <a:ahLst/>
            <a:cxnLst/>
            <a:rect l="l" t="t" r="r" b="b"/>
            <a:pathLst>
              <a:path w="2414375" h="3371623">
                <a:moveTo>
                  <a:pt x="0" y="0"/>
                </a:moveTo>
                <a:lnTo>
                  <a:pt x="2414374" y="0"/>
                </a:lnTo>
                <a:lnTo>
                  <a:pt x="2414374" y="3371623"/>
                </a:lnTo>
                <a:lnTo>
                  <a:pt x="0" y="33716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3890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783252" y="6346196"/>
            <a:ext cx="2912239" cy="3371623"/>
          </a:xfrm>
          <a:custGeom>
            <a:avLst/>
            <a:gdLst/>
            <a:ahLst/>
            <a:cxnLst/>
            <a:rect l="l" t="t" r="r" b="b"/>
            <a:pathLst>
              <a:path w="2912239" h="3371623">
                <a:moveTo>
                  <a:pt x="0" y="0"/>
                </a:moveTo>
                <a:lnTo>
                  <a:pt x="2912239" y="0"/>
                </a:lnTo>
                <a:lnTo>
                  <a:pt x="2912239" y="3371623"/>
                </a:lnTo>
                <a:lnTo>
                  <a:pt x="0" y="33716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11551431" y="6106926"/>
            <a:ext cx="2708170" cy="3610893"/>
          </a:xfrm>
          <a:custGeom>
            <a:avLst/>
            <a:gdLst/>
            <a:ahLst/>
            <a:cxnLst/>
            <a:rect l="l" t="t" r="r" b="b"/>
            <a:pathLst>
              <a:path w="2708170" h="3610893">
                <a:moveTo>
                  <a:pt x="0" y="0"/>
                </a:moveTo>
                <a:lnTo>
                  <a:pt x="2708169" y="0"/>
                </a:lnTo>
                <a:lnTo>
                  <a:pt x="2708169" y="3610893"/>
                </a:lnTo>
                <a:lnTo>
                  <a:pt x="0" y="36108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>
            <a:off x="14881121" y="6106926"/>
            <a:ext cx="2500543" cy="3610893"/>
          </a:xfrm>
          <a:custGeom>
            <a:avLst/>
            <a:gdLst/>
            <a:ahLst/>
            <a:cxnLst/>
            <a:rect l="l" t="t" r="r" b="b"/>
            <a:pathLst>
              <a:path w="2500543" h="3610893">
                <a:moveTo>
                  <a:pt x="0" y="0"/>
                </a:moveTo>
                <a:lnTo>
                  <a:pt x="2500543" y="0"/>
                </a:lnTo>
                <a:lnTo>
                  <a:pt x="2500543" y="3610893"/>
                </a:lnTo>
                <a:lnTo>
                  <a:pt x="0" y="36108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Freeform 9"/>
          <p:cNvSpPr/>
          <p:nvPr/>
        </p:nvSpPr>
        <p:spPr>
          <a:xfrm>
            <a:off x="12886167" y="2143490"/>
            <a:ext cx="4495497" cy="3371623"/>
          </a:xfrm>
          <a:custGeom>
            <a:avLst/>
            <a:gdLst/>
            <a:ahLst/>
            <a:cxnLst/>
            <a:rect l="l" t="t" r="r" b="b"/>
            <a:pathLst>
              <a:path w="4495497" h="3371623">
                <a:moveTo>
                  <a:pt x="0" y="0"/>
                </a:moveTo>
                <a:lnTo>
                  <a:pt x="4495497" y="0"/>
                </a:lnTo>
                <a:lnTo>
                  <a:pt x="4495497" y="3371623"/>
                </a:lnTo>
                <a:lnTo>
                  <a:pt x="0" y="33716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0" name="Freeform 10"/>
          <p:cNvSpPr/>
          <p:nvPr/>
        </p:nvSpPr>
        <p:spPr>
          <a:xfrm>
            <a:off x="7278206" y="6106926"/>
            <a:ext cx="3651704" cy="3610893"/>
          </a:xfrm>
          <a:custGeom>
            <a:avLst/>
            <a:gdLst/>
            <a:ahLst/>
            <a:cxnLst/>
            <a:rect l="l" t="t" r="r" b="b"/>
            <a:pathLst>
              <a:path w="3651704" h="3610893">
                <a:moveTo>
                  <a:pt x="0" y="0"/>
                </a:moveTo>
                <a:lnTo>
                  <a:pt x="3651704" y="0"/>
                </a:lnTo>
                <a:lnTo>
                  <a:pt x="3651704" y="3610893"/>
                </a:lnTo>
                <a:lnTo>
                  <a:pt x="0" y="36108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1843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>
          <a:xfrm>
            <a:off x="13969550" y="1028700"/>
            <a:ext cx="3412114" cy="809625"/>
          </a:xfrm>
          <a:custGeom>
            <a:avLst/>
            <a:gdLst/>
            <a:ahLst/>
            <a:cxnLst/>
            <a:rect l="l" t="t" r="r" b="b"/>
            <a:pathLst>
              <a:path w="3412114" h="809625">
                <a:moveTo>
                  <a:pt x="0" y="0"/>
                </a:moveTo>
                <a:lnTo>
                  <a:pt x="3412114" y="0"/>
                </a:lnTo>
                <a:lnTo>
                  <a:pt x="3412114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2" name="TextBox 12"/>
          <p:cNvSpPr txBox="1"/>
          <p:nvPr/>
        </p:nvSpPr>
        <p:spPr>
          <a:xfrm>
            <a:off x="572805" y="688657"/>
            <a:ext cx="1382274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Erasmus programok, barátok, kikapcsolódás, utazások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33972" y="6753929"/>
            <a:ext cx="2261120" cy="3014827"/>
          </a:xfrm>
          <a:custGeom>
            <a:avLst/>
            <a:gdLst/>
            <a:ahLst/>
            <a:cxnLst/>
            <a:rect l="l" t="t" r="r" b="b"/>
            <a:pathLst>
              <a:path w="2261120" h="3014827">
                <a:moveTo>
                  <a:pt x="0" y="0"/>
                </a:moveTo>
                <a:lnTo>
                  <a:pt x="2261120" y="0"/>
                </a:lnTo>
                <a:lnTo>
                  <a:pt x="2261120" y="3014827"/>
                </a:lnTo>
                <a:lnTo>
                  <a:pt x="0" y="3014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12032889" y="6753929"/>
            <a:ext cx="2580597" cy="3014827"/>
          </a:xfrm>
          <a:custGeom>
            <a:avLst/>
            <a:gdLst/>
            <a:ahLst/>
            <a:cxnLst/>
            <a:rect l="l" t="t" r="r" b="b"/>
            <a:pathLst>
              <a:path w="2580597" h="3014827">
                <a:moveTo>
                  <a:pt x="0" y="0"/>
                </a:moveTo>
                <a:lnTo>
                  <a:pt x="2580597" y="0"/>
                </a:lnTo>
                <a:lnTo>
                  <a:pt x="2580597" y="3014827"/>
                </a:lnTo>
                <a:lnTo>
                  <a:pt x="0" y="3014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487" b="-37762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892908" y="6753929"/>
            <a:ext cx="2261120" cy="3014827"/>
          </a:xfrm>
          <a:custGeom>
            <a:avLst/>
            <a:gdLst/>
            <a:ahLst/>
            <a:cxnLst/>
            <a:rect l="l" t="t" r="r" b="b"/>
            <a:pathLst>
              <a:path w="2261120" h="3014827">
                <a:moveTo>
                  <a:pt x="0" y="0"/>
                </a:moveTo>
                <a:lnTo>
                  <a:pt x="2261120" y="0"/>
                </a:lnTo>
                <a:lnTo>
                  <a:pt x="2261120" y="3014827"/>
                </a:lnTo>
                <a:lnTo>
                  <a:pt x="0" y="30148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>
            <a:off x="3677903" y="6753929"/>
            <a:ext cx="2261120" cy="3014827"/>
          </a:xfrm>
          <a:custGeom>
            <a:avLst/>
            <a:gdLst/>
            <a:ahLst/>
            <a:cxnLst/>
            <a:rect l="l" t="t" r="r" b="b"/>
            <a:pathLst>
              <a:path w="2261120" h="3014827">
                <a:moveTo>
                  <a:pt x="0" y="0"/>
                </a:moveTo>
                <a:lnTo>
                  <a:pt x="2261121" y="0"/>
                </a:lnTo>
                <a:lnTo>
                  <a:pt x="2261121" y="3014827"/>
                </a:lnTo>
                <a:lnTo>
                  <a:pt x="0" y="30148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6462899" y="6753929"/>
            <a:ext cx="2261120" cy="3014827"/>
          </a:xfrm>
          <a:custGeom>
            <a:avLst/>
            <a:gdLst/>
            <a:ahLst/>
            <a:cxnLst/>
            <a:rect l="l" t="t" r="r" b="b"/>
            <a:pathLst>
              <a:path w="2261120" h="3014827">
                <a:moveTo>
                  <a:pt x="0" y="0"/>
                </a:moveTo>
                <a:lnTo>
                  <a:pt x="2261120" y="0"/>
                </a:lnTo>
                <a:lnTo>
                  <a:pt x="2261120" y="3014827"/>
                </a:lnTo>
                <a:lnTo>
                  <a:pt x="0" y="30148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9247894" y="6753929"/>
            <a:ext cx="2261120" cy="3014827"/>
          </a:xfrm>
          <a:custGeom>
            <a:avLst/>
            <a:gdLst/>
            <a:ahLst/>
            <a:cxnLst/>
            <a:rect l="l" t="t" r="r" b="b"/>
            <a:pathLst>
              <a:path w="2261120" h="3014827">
                <a:moveTo>
                  <a:pt x="0" y="0"/>
                </a:moveTo>
                <a:lnTo>
                  <a:pt x="2261120" y="0"/>
                </a:lnTo>
                <a:lnTo>
                  <a:pt x="2261120" y="3014827"/>
                </a:lnTo>
                <a:lnTo>
                  <a:pt x="0" y="30148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12133497" y="688657"/>
            <a:ext cx="3101082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Nehézségek..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25939" y="2226835"/>
            <a:ext cx="6116198" cy="284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egyedüllét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tömegközlekedés, zsebtolvajok, strike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olasz mentalitás felvétele (néha)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olasz nyelvtudás hiánya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rendkívüli események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mindannapi lét drágább volt mint itthon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23644" y="688657"/>
            <a:ext cx="411018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Pozitívumok...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750585"/>
            <a:ext cx="7100068" cy="427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biztonságos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jó atmoszférával rendelkező város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mindenki nyitott és barátságos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rengeteg programlehetőség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utazások, olcsó/ingyenes programok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felejthetetlen kaland és barátságok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tudás bővítés, minden téren</a:t>
            </a:r>
          </a:p>
          <a:p>
            <a:pPr algn="ctr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+ végtelen dolog:)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</Words>
  <Application>Microsoft Office PowerPoint</Application>
  <PresentationFormat>Egyéni</PresentationFormat>
  <Paragraphs>46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Petit Formal Script</vt:lpstr>
      <vt:lpstr>Arial</vt:lpstr>
      <vt:lpstr>Calibri</vt:lpstr>
      <vt:lpstr>Roboto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</dc:title>
  <cp:lastModifiedBy>Jászai Zsuzsanna</cp:lastModifiedBy>
  <cp:revision>2</cp:revision>
  <dcterms:created xsi:type="dcterms:W3CDTF">2006-08-16T00:00:00Z</dcterms:created>
  <dcterms:modified xsi:type="dcterms:W3CDTF">2025-03-19T12:52:34Z</dcterms:modified>
  <dc:identifier>DAGiHi_NpyE</dc:identifier>
</cp:coreProperties>
</file>